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613" r:id="rId2"/>
    <p:sldId id="661" r:id="rId3"/>
    <p:sldId id="662" r:id="rId4"/>
    <p:sldId id="665" r:id="rId5"/>
    <p:sldId id="664" r:id="rId6"/>
    <p:sldId id="666" r:id="rId7"/>
    <p:sldId id="6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9716C60-1FB7-4548-A886-D9ADCCB470A4}">
          <p14:sldIdLst>
            <p14:sldId id="613"/>
            <p14:sldId id="661"/>
          </p14:sldIdLst>
        </p14:section>
        <p14:section name="Untitled Section" id="{CC4CFC0F-B462-4BBB-91B6-7E8DA27F56D8}">
          <p14:sldIdLst>
            <p14:sldId id="662"/>
            <p14:sldId id="665"/>
            <p14:sldId id="664"/>
            <p14:sldId id="666"/>
            <p14:sldId id="66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990033"/>
    <a:srgbClr val="2A06C2"/>
    <a:srgbClr val="FF9900"/>
    <a:srgbClr val="CC0099"/>
    <a:srgbClr val="B7BE94"/>
    <a:srgbClr val="081580"/>
    <a:srgbClr val="0000FF"/>
    <a:srgbClr val="71E196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42" autoAdjust="0"/>
    <p:restoredTop sz="91985" autoAdjust="0"/>
  </p:normalViewPr>
  <p:slideViewPr>
    <p:cSldViewPr snapToGrid="0" snapToObjects="1">
      <p:cViewPr varScale="1">
        <p:scale>
          <a:sx n="67" d="100"/>
          <a:sy n="67" d="100"/>
        </p:scale>
        <p:origin x="-152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8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2" d="100"/>
        <a:sy n="92" d="100"/>
      </p:scale>
      <p:origin x="0" y="0"/>
    </p:cViewPr>
  </p:sorterViewPr>
  <p:notesViewPr>
    <p:cSldViewPr snapToGrid="0" snapToObjects="1">
      <p:cViewPr varScale="1">
        <p:scale>
          <a:sx n="55" d="100"/>
          <a:sy n="55" d="100"/>
        </p:scale>
        <p:origin x="-285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09F0D-8B53-4E22-BB07-C1A06C409305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A74EA-82CA-43BA-98B3-2B77969212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2208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4CA76-AF11-9047-A980-528BEB322DB6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C3783-78AF-2445-87AA-029AC406EB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187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722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112" y="1730403"/>
            <a:ext cx="6906296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7112" y="3035415"/>
            <a:ext cx="7960842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DEPARTMENT OF ELECTRONICS AND COMMUNICATION, ACHARYA POLYTECHNIC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5302250"/>
            <a:ext cx="9144000" cy="1571984"/>
          </a:xfrm>
          <a:prstGeom prst="rect">
            <a:avLst/>
          </a:prstGeom>
          <a:solidFill>
            <a:srgbClr val="0815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 userDrawn="1"/>
        </p:nvSpPr>
        <p:spPr>
          <a:xfrm rot="16200000">
            <a:off x="3405012" y="1119361"/>
            <a:ext cx="6858356" cy="461963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9908012">
            <a:off x="-52824" y="6071525"/>
            <a:ext cx="2176272" cy="20116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DEPARTMENT OF ELECTRONICS AND COMMUNICATION, ACHARYA POLYTECHNIC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9908012">
            <a:off x="-52824" y="6071525"/>
            <a:ext cx="2176272" cy="20116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DEPARTMENT OF ELECTRONICS AND COMMUNICATION, ACHARYA POLYTECHNIC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1" y="111124"/>
            <a:ext cx="5486400" cy="489445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801" y="971349"/>
            <a:ext cx="6096545" cy="740664"/>
          </a:xfrm>
        </p:spPr>
        <p:txBody>
          <a:bodyPr>
            <a:normAutofit/>
          </a:bodyPr>
          <a:lstStyle>
            <a:lvl1pPr marL="0" indent="0">
              <a:buNone/>
              <a:defRPr sz="1800" spc="3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1712013"/>
            <a:ext cx="5515201" cy="43199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5515201" y="0"/>
            <a:ext cx="3628799" cy="47942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 userDrawn="1"/>
        </p:nvSpPr>
        <p:spPr>
          <a:xfrm>
            <a:off x="-2380" y="6038273"/>
            <a:ext cx="9146380" cy="819727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 userDrawn="1"/>
        </p:nvSpPr>
        <p:spPr>
          <a:xfrm>
            <a:off x="-2382" y="6038273"/>
            <a:ext cx="3574257" cy="819727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 userDrawn="1"/>
        </p:nvSpPr>
        <p:spPr>
          <a:xfrm>
            <a:off x="23020" y="6031923"/>
            <a:ext cx="9146380" cy="819727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-2382" y="1712013"/>
            <a:ext cx="5517583" cy="4326260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1"/>
          </p:nvPr>
        </p:nvSpPr>
        <p:spPr>
          <a:xfrm>
            <a:off x="5515200" y="1"/>
            <a:ext cx="3628799" cy="4794248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5515201" y="4794249"/>
            <a:ext cx="3654199" cy="740664"/>
          </a:xfrm>
        </p:spPr>
        <p:txBody>
          <a:bodyPr>
            <a:normAutofit/>
          </a:bodyPr>
          <a:lstStyle>
            <a:lvl1pPr marL="0" indent="0">
              <a:buNone/>
              <a:defRPr sz="1800" spc="3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1748376"/>
      </p:ext>
    </p:extLst>
  </p:cSld>
  <p:clrMapOvr>
    <a:masterClrMapping/>
  </p:clrMapOvr>
  <p:transition spd="med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1" y="111124"/>
            <a:ext cx="5486400" cy="489445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801" y="971349"/>
            <a:ext cx="6096545" cy="740664"/>
          </a:xfrm>
        </p:spPr>
        <p:txBody>
          <a:bodyPr>
            <a:normAutofit/>
          </a:bodyPr>
          <a:lstStyle>
            <a:lvl1pPr marL="0" indent="0">
              <a:buNone/>
              <a:defRPr sz="1800" spc="3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28801" y="1743763"/>
            <a:ext cx="3540693" cy="15582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-2381" y="3396674"/>
            <a:ext cx="9146382" cy="26352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 userDrawn="1"/>
        </p:nvSpPr>
        <p:spPr>
          <a:xfrm>
            <a:off x="-2380" y="6038273"/>
            <a:ext cx="9146380" cy="819727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 userDrawn="1"/>
        </p:nvSpPr>
        <p:spPr>
          <a:xfrm>
            <a:off x="-2382" y="6038273"/>
            <a:ext cx="3574257" cy="819727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 userDrawn="1"/>
        </p:nvSpPr>
        <p:spPr>
          <a:xfrm>
            <a:off x="23020" y="6031923"/>
            <a:ext cx="9146380" cy="819727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3680619" y="95250"/>
            <a:ext cx="2655464" cy="2082112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1"/>
          </p:nvPr>
        </p:nvSpPr>
        <p:spPr>
          <a:xfrm>
            <a:off x="-2382" y="3381375"/>
            <a:ext cx="9146382" cy="2635249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6409161" y="95250"/>
            <a:ext cx="2655464" cy="2082112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3680619" y="2229539"/>
            <a:ext cx="5399881" cy="10724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23813" y="1711325"/>
            <a:ext cx="3546475" cy="1590675"/>
          </a:xfrm>
        </p:spPr>
        <p:txBody>
          <a:bodyPr/>
          <a:lstStyle/>
          <a:p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3681413" y="2228850"/>
            <a:ext cx="5399087" cy="10731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74931"/>
      </p:ext>
    </p:extLst>
  </p:cSld>
  <p:clrMapOvr>
    <a:masterClrMapping/>
  </p:clrMapOvr>
  <p:transition spd="med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9908012">
            <a:off x="-52824" y="6071525"/>
            <a:ext cx="2176272" cy="20116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DEPARTMENT OF ELECTRONICS AND COMMUNICATION, ACHARYA POLYTECHNIC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19908012">
            <a:off x="-52824" y="6071525"/>
            <a:ext cx="2176272" cy="20116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DEPARTMENT OF ELECTRONICS AND COMMUNICATION, ACHARYA POLYTECHNIC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5020627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5020627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19908012">
            <a:off x="-52824" y="6071525"/>
            <a:ext cx="2176272" cy="20116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DEPARTMENT OF ELECTRONICS AND COMMUNICATION, ACHARYA POLYTECHNIC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19908012">
            <a:off x="-52824" y="6071525"/>
            <a:ext cx="2176272" cy="20116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DEPARTMENT OF ELECTRONICS AND COMMUNICATION, ACHARYA POLYTECHNIC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19908012">
            <a:off x="-52824" y="6071525"/>
            <a:ext cx="2176272" cy="20116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DEPARTMENT OF ELECTRONICS AND COMMUNICATION, ACHARYA POLYTECHNIC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19908012">
            <a:off x="-52824" y="6071525"/>
            <a:ext cx="2176272" cy="20116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DEPARTMENT OF ELECTRONICS AND COMMUNICATION, ACHARYA POLYTECHNIC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19908012">
            <a:off x="-52824" y="6071525"/>
            <a:ext cx="2176272" cy="20116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DEPARTMENT OF ELECTRONICS AND COMMUNICATION, ACHARYA POLYTECHNIC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 userDrawn="1"/>
        </p:nvSpPr>
        <p:spPr>
          <a:xfrm rot="10800000">
            <a:off x="5568015" y="-1"/>
            <a:ext cx="3574257" cy="914402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6038273"/>
            <a:ext cx="3574257" cy="819727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6038273"/>
            <a:ext cx="9146380" cy="819727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DEPARTMENT OF ELECTRONICS AND COMMUNICATION, ACHARYA POLYTECHNIC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reeform 14"/>
          <p:cNvSpPr/>
          <p:nvPr userDrawn="1"/>
        </p:nvSpPr>
        <p:spPr>
          <a:xfrm rot="10800000">
            <a:off x="-2385" y="0"/>
            <a:ext cx="9146380" cy="91440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e Placeholder 3"/>
          <p:cNvSpPr txBox="1">
            <a:spLocks/>
          </p:cNvSpPr>
          <p:nvPr userDrawn="1"/>
        </p:nvSpPr>
        <p:spPr>
          <a:xfrm rot="19908012">
            <a:off x="99576" y="6223925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 rot="9108012">
            <a:off x="-52826" y="2111435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2B1B13E-D5AF-485E-81A1-82A140076526}" type="datetime4">
              <a:rPr lang="en-US" smtClean="0"/>
              <a:pPr/>
              <a:t>September 1, 2026</a:t>
            </a:fld>
            <a:endParaRPr lang="en-US" dirty="0"/>
          </a:p>
        </p:txBody>
      </p:sp>
      <p:sp>
        <p:nvSpPr>
          <p:cNvPr id="17" name="Footer Placeholder 4"/>
          <p:cNvSpPr txBox="1">
            <a:spLocks/>
          </p:cNvSpPr>
          <p:nvPr userDrawn="1"/>
        </p:nvSpPr>
        <p:spPr>
          <a:xfrm rot="10800000">
            <a:off x="3517512" y="232503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 cap="all" spc="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8" name="Slide Number Placeholder 5"/>
          <p:cNvSpPr txBox="1">
            <a:spLocks/>
          </p:cNvSpPr>
          <p:nvPr userDrawn="1"/>
        </p:nvSpPr>
        <p:spPr>
          <a:xfrm rot="10800000">
            <a:off x="8401036" y="221073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6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 userDrawn="1"/>
        </p:nvSpPr>
        <p:spPr>
          <a:xfrm rot="9108012">
            <a:off x="99574" y="2263835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9085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ransition spd="med" advClick="0"/>
  <p:hf hd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1"/>
          <p:cNvSpPr txBox="1">
            <a:spLocks/>
          </p:cNvSpPr>
          <p:nvPr/>
        </p:nvSpPr>
        <p:spPr>
          <a:xfrm>
            <a:off x="1255144" y="596246"/>
            <a:ext cx="6132194" cy="2254303"/>
          </a:xfrm>
          <a:prstGeom prst="rect">
            <a:avLst/>
          </a:prstGeom>
        </p:spPr>
        <p:txBody>
          <a:bodyPr vert="horz" wrap="square" lIns="0" tIns="10001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endParaRPr lang="en-US" sz="2400" b="1" dirty="0" smtClean="0">
              <a:solidFill>
                <a:srgbClr val="0070C0"/>
              </a:solidFill>
            </a:endParaRP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sz="2400" b="1" dirty="0" smtClean="0">
                <a:solidFill>
                  <a:srgbClr val="0070C0"/>
                </a:solidFill>
              </a:rPr>
              <a:t>National </a:t>
            </a:r>
            <a:r>
              <a:rPr lang="en-US" sz="2400" b="1" dirty="0">
                <a:solidFill>
                  <a:srgbClr val="0070C0"/>
                </a:solidFill>
              </a:rPr>
              <a:t>conference 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sz="2400" b="1" dirty="0" smtClean="0">
                <a:solidFill>
                  <a:srgbClr val="0070C0"/>
                </a:solidFill>
              </a:rPr>
              <a:t>on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sz="2400" b="1" dirty="0" smtClean="0">
                <a:solidFill>
                  <a:srgbClr val="0070C0"/>
                </a:solidFill>
              </a:rPr>
              <a:t>Applied </a:t>
            </a:r>
            <a:r>
              <a:rPr lang="en-US" sz="2400" b="1" dirty="0">
                <a:solidFill>
                  <a:srgbClr val="0070C0"/>
                </a:solidFill>
              </a:rPr>
              <a:t>Engineering and Engineering Technologies</a:t>
            </a:r>
            <a:endParaRPr lang="en-US" sz="2400" dirty="0">
              <a:solidFill>
                <a:srgbClr val="0070C0"/>
              </a:solidFill>
            </a:endParaRP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endParaRPr lang="en-US" sz="2250" b="1" spc="-180" dirty="0">
              <a:solidFill>
                <a:srgbClr val="0070C0"/>
              </a:solidFill>
              <a:latin typeface="Century Schoolbook" panose="02040604050505020304" charset="0"/>
              <a:cs typeface="Century Schoolbook" panose="02040604050505020304" charset="0"/>
            </a:endParaRPr>
          </a:p>
        </p:txBody>
      </p:sp>
      <p:sp>
        <p:nvSpPr>
          <p:cNvPr id="15" name="object 13"/>
          <p:cNvSpPr txBox="1"/>
          <p:nvPr/>
        </p:nvSpPr>
        <p:spPr>
          <a:xfrm>
            <a:off x="1024872" y="2850549"/>
            <a:ext cx="6592738" cy="991136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522923" marR="159068" indent="-421958" algn="ctr">
              <a:lnSpc>
                <a:spcPct val="101000"/>
              </a:lnSpc>
              <a:spcBef>
                <a:spcPts val="34"/>
              </a:spcBef>
            </a:pPr>
            <a:endParaRPr lang="en-US" sz="2100" b="1" spc="-8" dirty="0" smtClean="0">
              <a:solidFill>
                <a:srgbClr val="0070C0"/>
              </a:solidFill>
              <a:latin typeface="Bookman Old Style" panose="02050604050505020204" pitchFamily="18" charset="0"/>
              <a:cs typeface="Arial Black" panose="020B0A04020102020204" charset="0"/>
            </a:endParaRPr>
          </a:p>
          <a:p>
            <a:pPr marL="522923" marR="159068" indent="-421958" algn="ctr">
              <a:lnSpc>
                <a:spcPct val="101000"/>
              </a:lnSpc>
              <a:spcBef>
                <a:spcPts val="34"/>
              </a:spcBef>
            </a:pPr>
            <a:r>
              <a:rPr lang="en-US" sz="2100" b="1" spc="-8" dirty="0" smtClean="0">
                <a:solidFill>
                  <a:srgbClr val="00B050"/>
                </a:solidFill>
                <a:latin typeface="Bookman Old Style" panose="02050604050505020204" pitchFamily="18" charset="0"/>
                <a:cs typeface="Arial Black" panose="020B0A04020102020204" charset="0"/>
              </a:rPr>
              <a:t>Title</a:t>
            </a:r>
            <a:r>
              <a:rPr lang="en-US" sz="2100" b="1" spc="-8" dirty="0" smtClean="0">
                <a:solidFill>
                  <a:srgbClr val="00B050"/>
                </a:solidFill>
                <a:latin typeface="Bookman Old Style" panose="02050604050505020204" pitchFamily="18" charset="0"/>
                <a:cs typeface="Arial Black" panose="020B0A04020102020204" charset="0"/>
              </a:rPr>
              <a:t>:</a:t>
            </a:r>
          </a:p>
          <a:p>
            <a:pPr marL="522923" marR="159068" indent="-421958" algn="ctr">
              <a:lnSpc>
                <a:spcPct val="101000"/>
              </a:lnSpc>
              <a:spcBef>
                <a:spcPts val="34"/>
              </a:spcBef>
            </a:pPr>
            <a:endParaRPr lang="en-US" sz="2100" b="1" spc="-8" dirty="0" smtClean="0">
              <a:solidFill>
                <a:srgbClr val="0070C0"/>
              </a:solidFill>
              <a:latin typeface="Bookman Old Style" panose="02050604050505020204" pitchFamily="18" charset="0"/>
              <a:cs typeface="Arial Black" panose="020B0A04020102020204" charset="0"/>
            </a:endParaRPr>
          </a:p>
        </p:txBody>
      </p:sp>
      <p:sp>
        <p:nvSpPr>
          <p:cNvPr id="17" name="object 7"/>
          <p:cNvSpPr txBox="1"/>
          <p:nvPr/>
        </p:nvSpPr>
        <p:spPr>
          <a:xfrm>
            <a:off x="0" y="5122242"/>
            <a:ext cx="2942164" cy="808295"/>
          </a:xfrm>
          <a:prstGeom prst="rect">
            <a:avLst/>
          </a:prstGeom>
        </p:spPr>
        <p:txBody>
          <a:bodyPr vert="horz" wrap="square" lIns="0" tIns="7620" rIns="0" bIns="0" rtlCol="0">
            <a:noAutofit/>
          </a:bodyPr>
          <a:lstStyle/>
          <a:p>
            <a:pPr marL="338138" marR="3810" indent="-329089" algn="ctr">
              <a:lnSpc>
                <a:spcPct val="103000"/>
              </a:lnSpc>
              <a:spcBef>
                <a:spcPts val="60"/>
              </a:spcBef>
            </a:pPr>
            <a:endParaRPr lang="en-US" sz="1600" b="1" spc="8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579964" y="4277669"/>
            <a:ext cx="4724400" cy="954388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Presented </a:t>
            </a:r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by</a:t>
            </a:r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:</a:t>
            </a:r>
          </a:p>
          <a:p>
            <a:pPr algn="l"/>
            <a:endParaRPr lang="en-US" sz="18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  <a:p>
            <a:pPr algn="l"/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Official address:</a:t>
            </a:r>
            <a:endParaRPr lang="en-US" sz="18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2" name="object 7"/>
          <p:cNvSpPr txBox="1"/>
          <p:nvPr/>
        </p:nvSpPr>
        <p:spPr>
          <a:xfrm>
            <a:off x="6333091" y="5122241"/>
            <a:ext cx="2765093" cy="808295"/>
          </a:xfrm>
          <a:prstGeom prst="rect">
            <a:avLst/>
          </a:prstGeom>
        </p:spPr>
        <p:txBody>
          <a:bodyPr vert="horz" wrap="square" lIns="0" tIns="7620" rIns="0" bIns="0" rtlCol="0">
            <a:noAutofit/>
          </a:bodyPr>
          <a:lstStyle/>
          <a:p>
            <a:pPr marL="338138" marR="3810" indent="-329089" algn="ctr">
              <a:lnSpc>
                <a:spcPct val="103000"/>
              </a:lnSpc>
              <a:spcBef>
                <a:spcPts val="60"/>
              </a:spcBef>
            </a:pPr>
            <a:endParaRPr lang="en-US" sz="1600" b="1" spc="8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1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8" cy="91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928688" y="61434"/>
            <a:ext cx="47804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4"/>
              </a:spcBef>
            </a:pPr>
            <a:r>
              <a:rPr lang="en-US" sz="2800" b="1" spc="-120" dirty="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ACHARYA POLYTECHNIC </a:t>
            </a:r>
            <a:r>
              <a:rPr lang="en-US" sz="2000" b="1" spc="-120" dirty="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BENGALURU</a:t>
            </a:r>
          </a:p>
        </p:txBody>
      </p:sp>
      <p:pic>
        <p:nvPicPr>
          <p:cNvPr id="16" name="Picture 15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097" y="27987"/>
            <a:ext cx="895350" cy="89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90094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517514" y="6188169"/>
            <a:ext cx="4724400" cy="558692"/>
          </a:xfrm>
        </p:spPr>
        <p:txBody>
          <a:bodyPr/>
          <a:lstStyle/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National conference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on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Applied Engineering and Engineering Technologies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AutoShape 2" descr="ACCET-IS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097" y="27987"/>
            <a:ext cx="895350" cy="897890"/>
          </a:xfrm>
          <a:prstGeom prst="rect">
            <a:avLst/>
          </a:prstGeom>
        </p:spPr>
      </p:pic>
      <p:pic>
        <p:nvPicPr>
          <p:cNvPr id="6" name="image1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8" cy="91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928688" y="273387"/>
            <a:ext cx="1084207" cy="3720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22923" marR="159068" indent="-421958" algn="ctr">
              <a:lnSpc>
                <a:spcPct val="101000"/>
              </a:lnSpc>
              <a:spcBef>
                <a:spcPts val="34"/>
              </a:spcBef>
            </a:pPr>
            <a:r>
              <a:rPr lang="en-US" b="1" spc="-8" dirty="0">
                <a:solidFill>
                  <a:srgbClr val="0070C0"/>
                </a:solidFill>
                <a:latin typeface="Bookman Old Style" panose="02050604050505020204" pitchFamily="18" charset="0"/>
                <a:cs typeface="Arial Black" panose="020B0A04020102020204" charset="0"/>
              </a:rPr>
              <a:t>Title:</a:t>
            </a:r>
          </a:p>
        </p:txBody>
      </p:sp>
    </p:spTree>
    <p:extLst>
      <p:ext uri="{BB962C8B-B14F-4D97-AF65-F5344CB8AC3E}">
        <p14:creationId xmlns:p14="http://schemas.microsoft.com/office/powerpoint/2010/main" val="1211300068"/>
      </p:ext>
    </p:extLst>
  </p:cSld>
  <p:clrMapOvr>
    <a:masterClrMapping/>
  </p:clrMapOvr>
  <p:transition spd="med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517514" y="6188169"/>
            <a:ext cx="4724400" cy="558692"/>
          </a:xfrm>
        </p:spPr>
        <p:txBody>
          <a:bodyPr/>
          <a:lstStyle/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National conference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on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Applied Engineering and Engineering Technologies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AutoShape 2" descr="ACCET-IS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097" y="27987"/>
            <a:ext cx="895350" cy="897890"/>
          </a:xfrm>
          <a:prstGeom prst="rect">
            <a:avLst/>
          </a:prstGeom>
        </p:spPr>
      </p:pic>
      <p:pic>
        <p:nvPicPr>
          <p:cNvPr id="6" name="image1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8" cy="91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928688" y="273387"/>
            <a:ext cx="1084207" cy="3720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22923" marR="159068" indent="-421958" algn="ctr">
              <a:lnSpc>
                <a:spcPct val="101000"/>
              </a:lnSpc>
              <a:spcBef>
                <a:spcPts val="34"/>
              </a:spcBef>
            </a:pPr>
            <a:r>
              <a:rPr lang="en-US" b="1" spc="-8" dirty="0">
                <a:solidFill>
                  <a:srgbClr val="0070C0"/>
                </a:solidFill>
                <a:latin typeface="Bookman Old Style" panose="02050604050505020204" pitchFamily="18" charset="0"/>
                <a:cs typeface="Arial Black" panose="020B0A04020102020204" charset="0"/>
              </a:rPr>
              <a:t>Title:</a:t>
            </a:r>
          </a:p>
        </p:txBody>
      </p:sp>
    </p:spTree>
    <p:extLst>
      <p:ext uri="{BB962C8B-B14F-4D97-AF65-F5344CB8AC3E}">
        <p14:creationId xmlns:p14="http://schemas.microsoft.com/office/powerpoint/2010/main" val="164413374"/>
      </p:ext>
    </p:extLst>
  </p:cSld>
  <p:clrMapOvr>
    <a:masterClrMapping/>
  </p:clrMapOvr>
  <p:transition spd="med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517514" y="6188169"/>
            <a:ext cx="4724400" cy="558692"/>
          </a:xfrm>
        </p:spPr>
        <p:txBody>
          <a:bodyPr/>
          <a:lstStyle/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National conference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on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Applied Engineering and Engineering Technologies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AutoShape 2" descr="ACCET-IS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097" y="27987"/>
            <a:ext cx="895350" cy="897890"/>
          </a:xfrm>
          <a:prstGeom prst="rect">
            <a:avLst/>
          </a:prstGeom>
        </p:spPr>
      </p:pic>
      <p:pic>
        <p:nvPicPr>
          <p:cNvPr id="6" name="image1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8" cy="91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928688" y="273387"/>
            <a:ext cx="1084207" cy="3720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22923" marR="159068" indent="-421958" algn="ctr">
              <a:lnSpc>
                <a:spcPct val="101000"/>
              </a:lnSpc>
              <a:spcBef>
                <a:spcPts val="34"/>
              </a:spcBef>
            </a:pPr>
            <a:r>
              <a:rPr lang="en-US" b="1" spc="-8" dirty="0">
                <a:solidFill>
                  <a:srgbClr val="0070C0"/>
                </a:solidFill>
                <a:latin typeface="Bookman Old Style" panose="02050604050505020204" pitchFamily="18" charset="0"/>
                <a:cs typeface="Arial Black" panose="020B0A04020102020204" charset="0"/>
              </a:rPr>
              <a:t>Title:</a:t>
            </a:r>
          </a:p>
        </p:txBody>
      </p:sp>
    </p:spTree>
    <p:extLst>
      <p:ext uri="{BB962C8B-B14F-4D97-AF65-F5344CB8AC3E}">
        <p14:creationId xmlns:p14="http://schemas.microsoft.com/office/powerpoint/2010/main" val="645083888"/>
      </p:ext>
    </p:extLst>
  </p:cSld>
  <p:clrMapOvr>
    <a:masterClrMapping/>
  </p:clrMapOvr>
  <p:transition spd="med"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517514" y="6188169"/>
            <a:ext cx="4724400" cy="558692"/>
          </a:xfrm>
        </p:spPr>
        <p:txBody>
          <a:bodyPr/>
          <a:lstStyle/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National conference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on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Applied Engineering and Engineering Technologies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AutoShape 2" descr="ACCET-IS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097" y="27987"/>
            <a:ext cx="895350" cy="897890"/>
          </a:xfrm>
          <a:prstGeom prst="rect">
            <a:avLst/>
          </a:prstGeom>
        </p:spPr>
      </p:pic>
      <p:pic>
        <p:nvPicPr>
          <p:cNvPr id="6" name="image1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8" cy="91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413374"/>
      </p:ext>
    </p:extLst>
  </p:cSld>
  <p:clrMapOvr>
    <a:masterClrMapping/>
  </p:clrMapOvr>
  <p:transition spd="med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517514" y="6188169"/>
            <a:ext cx="4724400" cy="558692"/>
          </a:xfrm>
        </p:spPr>
        <p:txBody>
          <a:bodyPr/>
          <a:lstStyle/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National conference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on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Applied Engineering and Engineering Technologies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AutoShape 2" descr="ACCET-IS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097" y="27987"/>
            <a:ext cx="895350" cy="897890"/>
          </a:xfrm>
          <a:prstGeom prst="rect">
            <a:avLst/>
          </a:prstGeom>
        </p:spPr>
      </p:pic>
      <p:pic>
        <p:nvPicPr>
          <p:cNvPr id="6" name="image1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8" cy="91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928688" y="273387"/>
            <a:ext cx="1084207" cy="3720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22923" marR="159068" indent="-421958" algn="ctr">
              <a:lnSpc>
                <a:spcPct val="101000"/>
              </a:lnSpc>
              <a:spcBef>
                <a:spcPts val="34"/>
              </a:spcBef>
            </a:pPr>
            <a:r>
              <a:rPr lang="en-US" b="1" spc="-8" dirty="0">
                <a:solidFill>
                  <a:srgbClr val="0070C0"/>
                </a:solidFill>
                <a:latin typeface="Bookman Old Style" panose="02050604050505020204" pitchFamily="18" charset="0"/>
                <a:cs typeface="Arial Black" panose="020B0A04020102020204" charset="0"/>
              </a:rPr>
              <a:t>Title:</a:t>
            </a:r>
          </a:p>
        </p:txBody>
      </p:sp>
    </p:spTree>
    <p:extLst>
      <p:ext uri="{BB962C8B-B14F-4D97-AF65-F5344CB8AC3E}">
        <p14:creationId xmlns:p14="http://schemas.microsoft.com/office/powerpoint/2010/main" val="645083888"/>
      </p:ext>
    </p:extLst>
  </p:cSld>
  <p:clrMapOvr>
    <a:masterClrMapping/>
  </p:clrMapOvr>
  <p:transition spd="med"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517514" y="6188169"/>
            <a:ext cx="4724400" cy="558692"/>
          </a:xfrm>
        </p:spPr>
        <p:txBody>
          <a:bodyPr/>
          <a:lstStyle/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National conference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on </a:t>
            </a:r>
          </a:p>
          <a:p>
            <a:pPr marL="9525" marR="3810" indent="464344">
              <a:lnSpc>
                <a:spcPct val="100000"/>
              </a:lnSpc>
              <a:spcBef>
                <a:spcPts val="79"/>
              </a:spcBef>
            </a:pPr>
            <a:r>
              <a:rPr lang="en-US" b="1" dirty="0">
                <a:solidFill>
                  <a:srgbClr val="0070C0"/>
                </a:solidFill>
              </a:rPr>
              <a:t>Applied Engineering and Engineering Technologies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AutoShape 2" descr="ACCET-IS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097" y="27987"/>
            <a:ext cx="895350" cy="897890"/>
          </a:xfrm>
          <a:prstGeom prst="rect">
            <a:avLst/>
          </a:prstGeom>
        </p:spPr>
      </p:pic>
      <p:pic>
        <p:nvPicPr>
          <p:cNvPr id="6" name="image1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8" cy="91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769071" y="3242955"/>
            <a:ext cx="3605860" cy="7387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22923" marR="159068" indent="-421958" algn="ctr">
              <a:lnSpc>
                <a:spcPct val="101000"/>
              </a:lnSpc>
              <a:spcBef>
                <a:spcPts val="34"/>
              </a:spcBef>
            </a:pPr>
            <a:r>
              <a:rPr lang="en-US" sz="4400" b="1" spc="-8" dirty="0">
                <a:solidFill>
                  <a:srgbClr val="0070C0"/>
                </a:solidFill>
                <a:latin typeface="Bookman Old Style" panose="02050604050505020204" pitchFamily="18" charset="0"/>
                <a:cs typeface="Arial Black" panose="020B0A04020102020204" charset="0"/>
              </a:rPr>
              <a:t>T</a:t>
            </a:r>
            <a:r>
              <a:rPr lang="en-US" sz="4400" b="1" spc="-8" dirty="0" smtClean="0">
                <a:solidFill>
                  <a:srgbClr val="0070C0"/>
                </a:solidFill>
                <a:latin typeface="Bookman Old Style" panose="02050604050505020204" pitchFamily="18" charset="0"/>
                <a:cs typeface="Arial Black" panose="020B0A04020102020204" charset="0"/>
              </a:rPr>
              <a:t>hank You</a:t>
            </a:r>
            <a:endParaRPr lang="en-US" sz="4400" b="1" spc="-8" dirty="0">
              <a:solidFill>
                <a:srgbClr val="0070C0"/>
              </a:solidFill>
              <a:latin typeface="Bookman Old Style" panose="02050604050505020204" pitchFamily="18" charset="0"/>
              <a:cs typeface="Arial Black" panose="020B0A040201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13374"/>
      </p:ext>
    </p:extLst>
  </p:cSld>
  <p:clrMapOvr>
    <a:masterClrMapping/>
  </p:clrMapOvr>
  <p:transition spd="med" advClick="0"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Custom 2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000080"/>
      </a:accent2>
      <a:accent3>
        <a:srgbClr val="FF8000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18589</TotalTime>
  <Words>85</Words>
  <Application>Microsoft Office PowerPoint</Application>
  <PresentationFormat>On-screen Show (4:3)</PresentationFormat>
  <Paragraphs>41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Acharya Institutes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Acharya institute of technology</dc:title>
  <dc:creator>Vishesh Chandrashekar</dc:creator>
  <cp:lastModifiedBy>Ravi Kumar</cp:lastModifiedBy>
  <cp:revision>1692</cp:revision>
  <dcterms:created xsi:type="dcterms:W3CDTF">2017-10-02T09:47:13Z</dcterms:created>
  <dcterms:modified xsi:type="dcterms:W3CDTF">2026-09-01T09:31:58Z</dcterms:modified>
</cp:coreProperties>
</file>