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1" r:id="rId1"/>
  </p:sldMasterIdLst>
  <p:notesMasterIdLst>
    <p:notesMasterId r:id="rId3"/>
  </p:notesMasterIdLst>
  <p:handoutMasterIdLst>
    <p:handoutMasterId r:id="rId4"/>
  </p:handoutMasterIdLst>
  <p:sldIdLst>
    <p:sldId id="256" r:id="rId2"/>
  </p:sldIdLst>
  <p:sldSz cx="32918400" cy="32918400"/>
  <p:notesSz cx="9290050" cy="7004050"/>
  <p:defaultTextStyle>
    <a:defPPr>
      <a:defRPr lang="en-US"/>
    </a:defPPr>
    <a:lvl1pPr marL="0" algn="l" defTabSz="2966174" rtl="0" eaLnBrk="1" latinLnBrk="0" hangingPunct="1">
      <a:defRPr sz="5795" kern="1200">
        <a:solidFill>
          <a:schemeClr val="tx1"/>
        </a:solidFill>
        <a:latin typeface="+mn-lt"/>
        <a:ea typeface="+mn-ea"/>
        <a:cs typeface="+mn-cs"/>
      </a:defRPr>
    </a:lvl1pPr>
    <a:lvl2pPr marL="1483087" algn="l" defTabSz="2966174" rtl="0" eaLnBrk="1" latinLnBrk="0" hangingPunct="1">
      <a:defRPr sz="5795" kern="1200">
        <a:solidFill>
          <a:schemeClr val="tx1"/>
        </a:solidFill>
        <a:latin typeface="+mn-lt"/>
        <a:ea typeface="+mn-ea"/>
        <a:cs typeface="+mn-cs"/>
      </a:defRPr>
    </a:lvl2pPr>
    <a:lvl3pPr marL="2966174" algn="l" defTabSz="2966174" rtl="0" eaLnBrk="1" latinLnBrk="0" hangingPunct="1">
      <a:defRPr sz="5795" kern="1200">
        <a:solidFill>
          <a:schemeClr val="tx1"/>
        </a:solidFill>
        <a:latin typeface="+mn-lt"/>
        <a:ea typeface="+mn-ea"/>
        <a:cs typeface="+mn-cs"/>
      </a:defRPr>
    </a:lvl3pPr>
    <a:lvl4pPr marL="4449751" algn="l" defTabSz="2966174" rtl="0" eaLnBrk="1" latinLnBrk="0" hangingPunct="1">
      <a:defRPr sz="5795" kern="1200">
        <a:solidFill>
          <a:schemeClr val="tx1"/>
        </a:solidFill>
        <a:latin typeface="+mn-lt"/>
        <a:ea typeface="+mn-ea"/>
        <a:cs typeface="+mn-cs"/>
      </a:defRPr>
    </a:lvl4pPr>
    <a:lvl5pPr marL="5932838" algn="l" defTabSz="2966174" rtl="0" eaLnBrk="1" latinLnBrk="0" hangingPunct="1">
      <a:defRPr sz="5795" kern="1200">
        <a:solidFill>
          <a:schemeClr val="tx1"/>
        </a:solidFill>
        <a:latin typeface="+mn-lt"/>
        <a:ea typeface="+mn-ea"/>
        <a:cs typeface="+mn-cs"/>
      </a:defRPr>
    </a:lvl5pPr>
    <a:lvl6pPr marL="7415925" algn="l" defTabSz="2966174" rtl="0" eaLnBrk="1" latinLnBrk="0" hangingPunct="1">
      <a:defRPr sz="5795" kern="1200">
        <a:solidFill>
          <a:schemeClr val="tx1"/>
        </a:solidFill>
        <a:latin typeface="+mn-lt"/>
        <a:ea typeface="+mn-ea"/>
        <a:cs typeface="+mn-cs"/>
      </a:defRPr>
    </a:lvl6pPr>
    <a:lvl7pPr marL="8899012" algn="l" defTabSz="2966174" rtl="0" eaLnBrk="1" latinLnBrk="0" hangingPunct="1">
      <a:defRPr sz="5795" kern="1200">
        <a:solidFill>
          <a:schemeClr val="tx1"/>
        </a:solidFill>
        <a:latin typeface="+mn-lt"/>
        <a:ea typeface="+mn-ea"/>
        <a:cs typeface="+mn-cs"/>
      </a:defRPr>
    </a:lvl7pPr>
    <a:lvl8pPr marL="10382098" algn="l" defTabSz="2966174" rtl="0" eaLnBrk="1" latinLnBrk="0" hangingPunct="1">
      <a:defRPr sz="5795" kern="1200">
        <a:solidFill>
          <a:schemeClr val="tx1"/>
        </a:solidFill>
        <a:latin typeface="+mn-lt"/>
        <a:ea typeface="+mn-ea"/>
        <a:cs typeface="+mn-cs"/>
      </a:defRPr>
    </a:lvl8pPr>
    <a:lvl9pPr marL="11865185" algn="l" defTabSz="2966174" rtl="0" eaLnBrk="1" latinLnBrk="0" hangingPunct="1">
      <a:defRPr sz="579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036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4" autoAdjust="0"/>
    <p:restoredTop sz="94667" autoAdjust="0"/>
  </p:normalViewPr>
  <p:slideViewPr>
    <p:cSldViewPr showGuides="1">
      <p:cViewPr varScale="1">
        <p:scale>
          <a:sx n="18" d="100"/>
          <a:sy n="18" d="100"/>
        </p:scale>
        <p:origin x="2011" y="168"/>
      </p:cViewPr>
      <p:guideLst>
        <p:guide orient="horz" pos="10368"/>
        <p:guide pos="1036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632"/>
    </p:cViewPr>
  </p:sorterViewPr>
  <p:notesViewPr>
    <p:cSldViewPr>
      <p:cViewPr varScale="1">
        <p:scale>
          <a:sx n="88" d="100"/>
          <a:sy n="88" d="100"/>
        </p:scale>
        <p:origin x="1997"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900" cy="350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5262563" y="0"/>
            <a:ext cx="4025900" cy="350838"/>
          </a:xfrm>
          <a:prstGeom prst="rect">
            <a:avLst/>
          </a:prstGeom>
        </p:spPr>
        <p:txBody>
          <a:bodyPr vert="horz" lIns="91440" tIns="45720" rIns="91440" bIns="45720" rtlCol="0"/>
          <a:lstStyle>
            <a:lvl1pPr algn="r">
              <a:defRPr sz="1200"/>
            </a:lvl1pPr>
          </a:lstStyle>
          <a:p>
            <a:fld id="{E617722D-53C2-47E8-A116-304DAA970218}" type="datetimeFigureOut">
              <a:rPr lang="en-IN" smtClean="0"/>
              <a:t>10-09-2026</a:t>
            </a:fld>
            <a:endParaRPr lang="en-IN"/>
          </a:p>
        </p:txBody>
      </p:sp>
      <p:sp>
        <p:nvSpPr>
          <p:cNvPr id="4" name="Footer Placeholder 3"/>
          <p:cNvSpPr>
            <a:spLocks noGrp="1"/>
          </p:cNvSpPr>
          <p:nvPr>
            <p:ph type="ftr" sz="quarter" idx="2"/>
          </p:nvPr>
        </p:nvSpPr>
        <p:spPr>
          <a:xfrm>
            <a:off x="0" y="6653213"/>
            <a:ext cx="4025900" cy="35083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5262563" y="6653213"/>
            <a:ext cx="4025900" cy="350837"/>
          </a:xfrm>
          <a:prstGeom prst="rect">
            <a:avLst/>
          </a:prstGeom>
        </p:spPr>
        <p:txBody>
          <a:bodyPr vert="horz" lIns="91440" tIns="45720" rIns="91440" bIns="45720" rtlCol="0" anchor="b"/>
          <a:lstStyle>
            <a:lvl1pPr algn="r">
              <a:defRPr sz="1200"/>
            </a:lvl1pPr>
          </a:lstStyle>
          <a:p>
            <a:fld id="{22708652-06E6-49ED-AB44-C929F6E0430C}" type="slidenum">
              <a:rPr lang="en-IN" smtClean="0"/>
              <a:t>‹#›</a:t>
            </a:fld>
            <a:endParaRPr lang="en-IN"/>
          </a:p>
        </p:txBody>
      </p:sp>
    </p:spTree>
    <p:extLst>
      <p:ext uri="{BB962C8B-B14F-4D97-AF65-F5344CB8AC3E}">
        <p14:creationId xmlns:p14="http://schemas.microsoft.com/office/powerpoint/2010/main" val="25747104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900" cy="35083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262563" y="0"/>
            <a:ext cx="4025900" cy="350838"/>
          </a:xfrm>
          <a:prstGeom prst="rect">
            <a:avLst/>
          </a:prstGeom>
        </p:spPr>
        <p:txBody>
          <a:bodyPr vert="horz" lIns="91440" tIns="45720" rIns="91440" bIns="45720" rtlCol="0"/>
          <a:lstStyle>
            <a:lvl1pPr algn="r">
              <a:defRPr sz="1200"/>
            </a:lvl1pPr>
          </a:lstStyle>
          <a:p>
            <a:fld id="{2BACBDC0-ADE8-4CBD-A16D-4C9BDC8798CC}" type="datetimeFigureOut">
              <a:rPr lang="en-IN" smtClean="0"/>
              <a:t>10-09-2026</a:t>
            </a:fld>
            <a:endParaRPr lang="en-IN"/>
          </a:p>
        </p:txBody>
      </p:sp>
      <p:sp>
        <p:nvSpPr>
          <p:cNvPr id="4" name="Slide Image Placeholder 3"/>
          <p:cNvSpPr>
            <a:spLocks noGrp="1" noRot="1" noChangeAspect="1"/>
          </p:cNvSpPr>
          <p:nvPr>
            <p:ph type="sldImg" idx="2"/>
          </p:nvPr>
        </p:nvSpPr>
        <p:spPr>
          <a:xfrm>
            <a:off x="3462338" y="876300"/>
            <a:ext cx="2365375" cy="2363788"/>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28688" y="3370263"/>
            <a:ext cx="7432675" cy="2759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6653213"/>
            <a:ext cx="4025900" cy="35083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262563" y="6653213"/>
            <a:ext cx="4025900" cy="350837"/>
          </a:xfrm>
          <a:prstGeom prst="rect">
            <a:avLst/>
          </a:prstGeom>
        </p:spPr>
        <p:txBody>
          <a:bodyPr vert="horz" lIns="91440" tIns="45720" rIns="91440" bIns="45720" rtlCol="0" anchor="b"/>
          <a:lstStyle>
            <a:lvl1pPr algn="r">
              <a:defRPr sz="1200"/>
            </a:lvl1pPr>
          </a:lstStyle>
          <a:p>
            <a:fld id="{E5855DF0-185D-431B-A179-556B5B916403}" type="slidenum">
              <a:rPr lang="en-IN" smtClean="0"/>
              <a:t>‹#›</a:t>
            </a:fld>
            <a:endParaRPr lang="en-IN"/>
          </a:p>
        </p:txBody>
      </p:sp>
    </p:spTree>
    <p:extLst>
      <p:ext uri="{BB962C8B-B14F-4D97-AF65-F5344CB8AC3E}">
        <p14:creationId xmlns:p14="http://schemas.microsoft.com/office/powerpoint/2010/main" val="2743111925"/>
      </p:ext>
    </p:extLst>
  </p:cSld>
  <p:clrMap bg1="lt1" tx1="dk1" bg2="lt2" tx2="dk2" accent1="accent1" accent2="accent2" accent3="accent3" accent4="accent4" accent5="accent5" accent6="accent6" hlink="hlink" folHlink="folHlink"/>
  <p:notesStyle>
    <a:lvl1pPr marL="0" algn="l" defTabSz="706465" rtl="0" eaLnBrk="1" latinLnBrk="0" hangingPunct="1">
      <a:defRPr sz="927" kern="1200">
        <a:solidFill>
          <a:schemeClr val="tx1"/>
        </a:solidFill>
        <a:latin typeface="+mn-lt"/>
        <a:ea typeface="+mn-ea"/>
        <a:cs typeface="+mn-cs"/>
      </a:defRPr>
    </a:lvl1pPr>
    <a:lvl2pPr marL="353233" algn="l" defTabSz="706465" rtl="0" eaLnBrk="1" latinLnBrk="0" hangingPunct="1">
      <a:defRPr sz="927" kern="1200">
        <a:solidFill>
          <a:schemeClr val="tx1"/>
        </a:solidFill>
        <a:latin typeface="+mn-lt"/>
        <a:ea typeface="+mn-ea"/>
        <a:cs typeface="+mn-cs"/>
      </a:defRPr>
    </a:lvl2pPr>
    <a:lvl3pPr marL="706465" algn="l" defTabSz="706465" rtl="0" eaLnBrk="1" latinLnBrk="0" hangingPunct="1">
      <a:defRPr sz="927" kern="1200">
        <a:solidFill>
          <a:schemeClr val="tx1"/>
        </a:solidFill>
        <a:latin typeface="+mn-lt"/>
        <a:ea typeface="+mn-ea"/>
        <a:cs typeface="+mn-cs"/>
      </a:defRPr>
    </a:lvl3pPr>
    <a:lvl4pPr marL="1059698" algn="l" defTabSz="706465" rtl="0" eaLnBrk="1" latinLnBrk="0" hangingPunct="1">
      <a:defRPr sz="927" kern="1200">
        <a:solidFill>
          <a:schemeClr val="tx1"/>
        </a:solidFill>
        <a:latin typeface="+mn-lt"/>
        <a:ea typeface="+mn-ea"/>
        <a:cs typeface="+mn-cs"/>
      </a:defRPr>
    </a:lvl4pPr>
    <a:lvl5pPr marL="1412931" algn="l" defTabSz="706465" rtl="0" eaLnBrk="1" latinLnBrk="0" hangingPunct="1">
      <a:defRPr sz="927" kern="1200">
        <a:solidFill>
          <a:schemeClr val="tx1"/>
        </a:solidFill>
        <a:latin typeface="+mn-lt"/>
        <a:ea typeface="+mn-ea"/>
        <a:cs typeface="+mn-cs"/>
      </a:defRPr>
    </a:lvl5pPr>
    <a:lvl6pPr marL="1766164" algn="l" defTabSz="706465" rtl="0" eaLnBrk="1" latinLnBrk="0" hangingPunct="1">
      <a:defRPr sz="927" kern="1200">
        <a:solidFill>
          <a:schemeClr val="tx1"/>
        </a:solidFill>
        <a:latin typeface="+mn-lt"/>
        <a:ea typeface="+mn-ea"/>
        <a:cs typeface="+mn-cs"/>
      </a:defRPr>
    </a:lvl6pPr>
    <a:lvl7pPr marL="2119396" algn="l" defTabSz="706465" rtl="0" eaLnBrk="1" latinLnBrk="0" hangingPunct="1">
      <a:defRPr sz="927" kern="1200">
        <a:solidFill>
          <a:schemeClr val="tx1"/>
        </a:solidFill>
        <a:latin typeface="+mn-lt"/>
        <a:ea typeface="+mn-ea"/>
        <a:cs typeface="+mn-cs"/>
      </a:defRPr>
    </a:lvl7pPr>
    <a:lvl8pPr marL="2472629" algn="l" defTabSz="706465" rtl="0" eaLnBrk="1" latinLnBrk="0" hangingPunct="1">
      <a:defRPr sz="927" kern="1200">
        <a:solidFill>
          <a:schemeClr val="tx1"/>
        </a:solidFill>
        <a:latin typeface="+mn-lt"/>
        <a:ea typeface="+mn-ea"/>
        <a:cs typeface="+mn-cs"/>
      </a:defRPr>
    </a:lvl8pPr>
    <a:lvl9pPr marL="2825862" algn="l" defTabSz="706465" rtl="0" eaLnBrk="1" latinLnBrk="0" hangingPunct="1">
      <a:defRPr sz="92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5855DF0-185D-431B-A179-556B5B916403}" type="slidenum">
              <a:rPr lang="en-IN" smtClean="0"/>
              <a:t>1</a:t>
            </a:fld>
            <a:endParaRPr lang="en-IN"/>
          </a:p>
        </p:txBody>
      </p:sp>
    </p:spTree>
    <p:extLst>
      <p:ext uri="{BB962C8B-B14F-4D97-AF65-F5344CB8AC3E}">
        <p14:creationId xmlns:p14="http://schemas.microsoft.com/office/powerpoint/2010/main" val="3516150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5387342"/>
            <a:ext cx="27980640" cy="11460480"/>
          </a:xfrm>
        </p:spPr>
        <p:txBody>
          <a:bodyPr anchor="b"/>
          <a:lstStyle>
            <a:lvl1pPr algn="ctr">
              <a:defRPr sz="21600"/>
            </a:lvl1pPr>
          </a:lstStyle>
          <a:p>
            <a:r>
              <a:rPr lang="en-US" smtClean="0"/>
              <a:t>Click to edit Master title style</a:t>
            </a:r>
            <a:endParaRPr lang="en-US" dirty="0"/>
          </a:p>
        </p:txBody>
      </p:sp>
      <p:sp>
        <p:nvSpPr>
          <p:cNvPr id="3" name="Subtitle 2"/>
          <p:cNvSpPr>
            <a:spLocks noGrp="1"/>
          </p:cNvSpPr>
          <p:nvPr>
            <p:ph type="subTitle" idx="1"/>
          </p:nvPr>
        </p:nvSpPr>
        <p:spPr>
          <a:xfrm>
            <a:off x="4114800" y="17289782"/>
            <a:ext cx="24688800" cy="7947658"/>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86360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4005274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8206749"/>
            <a:ext cx="28392120" cy="13693138"/>
          </a:xfrm>
        </p:spPr>
        <p:txBody>
          <a:bodyPr anchor="b"/>
          <a:lstStyle>
            <a:lvl1pPr>
              <a:defRPr sz="21600"/>
            </a:lvl1pPr>
          </a:lstStyle>
          <a:p>
            <a:r>
              <a:rPr lang="en-US" smtClean="0"/>
              <a:t>Click to edit Master title style</a:t>
            </a:r>
            <a:endParaRPr lang="en-US" dirty="0"/>
          </a:p>
        </p:txBody>
      </p:sp>
      <p:sp>
        <p:nvSpPr>
          <p:cNvPr id="3" name="Text Placeholder 2"/>
          <p:cNvSpPr>
            <a:spLocks noGrp="1"/>
          </p:cNvSpPr>
          <p:nvPr>
            <p:ph type="body" idx="1"/>
          </p:nvPr>
        </p:nvSpPr>
        <p:spPr>
          <a:xfrm>
            <a:off x="2245997" y="22029429"/>
            <a:ext cx="28392120" cy="7200898"/>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312731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63140" y="8763000"/>
            <a:ext cx="1399032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6664940" y="8763000"/>
            <a:ext cx="1399032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972422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752607"/>
            <a:ext cx="2839212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7431" y="8069582"/>
            <a:ext cx="13926024"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smtClean="0"/>
              <a:t>Click to edit Master text styles</a:t>
            </a:r>
          </a:p>
        </p:txBody>
      </p:sp>
      <p:sp>
        <p:nvSpPr>
          <p:cNvPr id="4" name="Content Placeholder 3"/>
          <p:cNvSpPr>
            <a:spLocks noGrp="1"/>
          </p:cNvSpPr>
          <p:nvPr>
            <p:ph sz="half" idx="2"/>
          </p:nvPr>
        </p:nvSpPr>
        <p:spPr>
          <a:xfrm>
            <a:off x="2267431" y="12024360"/>
            <a:ext cx="13926024"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6664942" y="8069582"/>
            <a:ext cx="13994608"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smtClean="0"/>
              <a:t>Click to edit Master text styles</a:t>
            </a:r>
          </a:p>
        </p:txBody>
      </p:sp>
      <p:sp>
        <p:nvSpPr>
          <p:cNvPr id="6" name="Content Placeholder 5"/>
          <p:cNvSpPr>
            <a:spLocks noGrp="1"/>
          </p:cNvSpPr>
          <p:nvPr>
            <p:ph sz="quarter" idx="4"/>
          </p:nvPr>
        </p:nvSpPr>
        <p:spPr>
          <a:xfrm>
            <a:off x="16664942" y="12024360"/>
            <a:ext cx="13994608"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289998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7694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85484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194560"/>
            <a:ext cx="10617041" cy="7680960"/>
          </a:xfrm>
        </p:spPr>
        <p:txBody>
          <a:bodyPr anchor="b"/>
          <a:lstStyle>
            <a:lvl1pPr>
              <a:defRPr sz="11520"/>
            </a:lvl1pPr>
          </a:lstStyle>
          <a:p>
            <a:r>
              <a:rPr lang="en-US" smtClean="0"/>
              <a:t>Click to edit Master title style</a:t>
            </a:r>
            <a:endParaRPr lang="en-US" dirty="0"/>
          </a:p>
        </p:txBody>
      </p:sp>
      <p:sp>
        <p:nvSpPr>
          <p:cNvPr id="3" name="Content Placeholder 2"/>
          <p:cNvSpPr>
            <a:spLocks noGrp="1"/>
          </p:cNvSpPr>
          <p:nvPr>
            <p:ph idx="1"/>
          </p:nvPr>
        </p:nvSpPr>
        <p:spPr>
          <a:xfrm>
            <a:off x="13994608" y="4739647"/>
            <a:ext cx="16664940" cy="233934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67428" y="9875520"/>
            <a:ext cx="10617041"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75481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194560"/>
            <a:ext cx="10617041" cy="7680960"/>
          </a:xfrm>
        </p:spPr>
        <p:txBody>
          <a:bodyPr anchor="b"/>
          <a:lstStyle>
            <a:lvl1pPr>
              <a:defRPr sz="115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994608" y="4739647"/>
            <a:ext cx="16664940" cy="233934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smtClean="0"/>
              <a:t>Click icon to add picture</a:t>
            </a:r>
            <a:endParaRPr lang="en-US" dirty="0"/>
          </a:p>
        </p:txBody>
      </p:sp>
      <p:sp>
        <p:nvSpPr>
          <p:cNvPr id="4" name="Text Placeholder 3"/>
          <p:cNvSpPr>
            <a:spLocks noGrp="1"/>
          </p:cNvSpPr>
          <p:nvPr>
            <p:ph type="body" sz="half" idx="2"/>
          </p:nvPr>
        </p:nvSpPr>
        <p:spPr>
          <a:xfrm>
            <a:off x="2267428" y="9875520"/>
            <a:ext cx="10617041"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423609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526193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752600"/>
            <a:ext cx="7098030"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63142" y="1752600"/>
            <a:ext cx="20882610" cy="2789682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5D6BDF-9D0E-4E2B-85B8-D8F4790360C9}" type="datetimeFigureOut">
              <a:rPr lang="en-US" smtClean="0"/>
              <a:t>9/10/2026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532809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Rectangle 14"/>
          <p:cNvSpPr/>
          <p:nvPr userDrawn="1"/>
        </p:nvSpPr>
        <p:spPr>
          <a:xfrm>
            <a:off x="32291385" y="0"/>
            <a:ext cx="627017"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endParaRPr lang="en-US" sz="5339" dirty="0"/>
          </a:p>
        </p:txBody>
      </p:sp>
      <p:sp>
        <p:nvSpPr>
          <p:cNvPr id="16" name="Rectangle 15"/>
          <p:cNvSpPr/>
          <p:nvPr userDrawn="1"/>
        </p:nvSpPr>
        <p:spPr>
          <a:xfrm>
            <a:off x="0" y="0"/>
            <a:ext cx="627017"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endParaRPr lang="en-US" sz="5339" dirty="0"/>
          </a:p>
        </p:txBody>
      </p:sp>
      <p:sp>
        <p:nvSpPr>
          <p:cNvPr id="17" name="Rectangle 16"/>
          <p:cNvSpPr/>
          <p:nvPr userDrawn="1"/>
        </p:nvSpPr>
        <p:spPr>
          <a:xfrm>
            <a:off x="0" y="1"/>
            <a:ext cx="32918400" cy="4114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endParaRPr lang="en-US" sz="5339" dirty="0"/>
          </a:p>
        </p:txBody>
      </p:sp>
      <p:sp>
        <p:nvSpPr>
          <p:cNvPr id="18" name="Rectangle 17"/>
          <p:cNvSpPr/>
          <p:nvPr userDrawn="1"/>
        </p:nvSpPr>
        <p:spPr>
          <a:xfrm>
            <a:off x="0" y="28803600"/>
            <a:ext cx="32918400" cy="41148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endParaRPr lang="en-US" sz="5339" dirty="0"/>
          </a:p>
        </p:txBody>
      </p:sp>
      <p:sp>
        <p:nvSpPr>
          <p:cNvPr id="19" name="Instructions"/>
          <p:cNvSpPr/>
          <p:nvPr userDrawn="1"/>
        </p:nvSpPr>
        <p:spPr>
          <a:xfrm>
            <a:off x="-10287000" y="0"/>
            <a:ext cx="9601200" cy="3291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0679" tIns="140679" rIns="140679" bIns="140679" rtlCol="0" anchor="t"/>
          <a:lstStyle>
            <a:defPPr>
              <a:defRPr lang="en-US"/>
            </a:defPPr>
            <a:lvl1pPr marL="0" algn="l" defTabSz="3686810" rtl="0" eaLnBrk="1" latinLnBrk="0" hangingPunct="1">
              <a:defRPr sz="7260" kern="1200">
                <a:solidFill>
                  <a:schemeClr val="lt1"/>
                </a:solidFill>
                <a:latin typeface="+mn-lt"/>
                <a:ea typeface="+mn-ea"/>
                <a:cs typeface="+mn-cs"/>
              </a:defRPr>
            </a:lvl1pPr>
            <a:lvl2pPr marL="1843405" algn="l" defTabSz="3686810" rtl="0" eaLnBrk="1" latinLnBrk="0" hangingPunct="1">
              <a:defRPr sz="7260" kern="1200">
                <a:solidFill>
                  <a:schemeClr val="lt1"/>
                </a:solidFill>
                <a:latin typeface="+mn-lt"/>
                <a:ea typeface="+mn-ea"/>
                <a:cs typeface="+mn-cs"/>
              </a:defRPr>
            </a:lvl2pPr>
            <a:lvl3pPr marL="3686810" algn="l" defTabSz="3686810" rtl="0" eaLnBrk="1" latinLnBrk="0" hangingPunct="1">
              <a:defRPr sz="7260" kern="1200">
                <a:solidFill>
                  <a:schemeClr val="lt1"/>
                </a:solidFill>
                <a:latin typeface="+mn-lt"/>
                <a:ea typeface="+mn-ea"/>
                <a:cs typeface="+mn-cs"/>
              </a:defRPr>
            </a:lvl3pPr>
            <a:lvl4pPr marL="5530215" algn="l" defTabSz="3686810" rtl="0" eaLnBrk="1" latinLnBrk="0" hangingPunct="1">
              <a:defRPr sz="7260" kern="1200">
                <a:solidFill>
                  <a:schemeClr val="lt1"/>
                </a:solidFill>
                <a:latin typeface="+mn-lt"/>
                <a:ea typeface="+mn-ea"/>
                <a:cs typeface="+mn-cs"/>
              </a:defRPr>
            </a:lvl4pPr>
            <a:lvl5pPr marL="7373620" algn="l" defTabSz="3686810" rtl="0" eaLnBrk="1" latinLnBrk="0" hangingPunct="1">
              <a:defRPr sz="7260" kern="1200">
                <a:solidFill>
                  <a:schemeClr val="lt1"/>
                </a:solidFill>
                <a:latin typeface="+mn-lt"/>
                <a:ea typeface="+mn-ea"/>
                <a:cs typeface="+mn-cs"/>
              </a:defRPr>
            </a:lvl5pPr>
            <a:lvl6pPr marL="9217025" algn="l" defTabSz="3686810" rtl="0" eaLnBrk="1" latinLnBrk="0" hangingPunct="1">
              <a:defRPr sz="7260" kern="1200">
                <a:solidFill>
                  <a:schemeClr val="lt1"/>
                </a:solidFill>
                <a:latin typeface="+mn-lt"/>
                <a:ea typeface="+mn-ea"/>
                <a:cs typeface="+mn-cs"/>
              </a:defRPr>
            </a:lvl6pPr>
            <a:lvl7pPr marL="11060430" algn="l" defTabSz="3686810" rtl="0" eaLnBrk="1" latinLnBrk="0" hangingPunct="1">
              <a:defRPr sz="7260" kern="1200">
                <a:solidFill>
                  <a:schemeClr val="lt1"/>
                </a:solidFill>
                <a:latin typeface="+mn-lt"/>
                <a:ea typeface="+mn-ea"/>
                <a:cs typeface="+mn-cs"/>
              </a:defRPr>
            </a:lvl7pPr>
            <a:lvl8pPr marL="12903835" algn="l" defTabSz="3686810" rtl="0" eaLnBrk="1" latinLnBrk="0" hangingPunct="1">
              <a:defRPr sz="7260" kern="1200">
                <a:solidFill>
                  <a:schemeClr val="lt1"/>
                </a:solidFill>
                <a:latin typeface="+mn-lt"/>
                <a:ea typeface="+mn-ea"/>
                <a:cs typeface="+mn-cs"/>
              </a:defRPr>
            </a:lvl8pPr>
            <a:lvl9pPr marL="14747240" algn="l" defTabSz="3686810" rtl="0" eaLnBrk="1" latinLnBrk="0" hangingPunct="1">
              <a:defRPr sz="7260" kern="1200">
                <a:solidFill>
                  <a:schemeClr val="lt1"/>
                </a:solidFill>
                <a:latin typeface="+mn-lt"/>
                <a:ea typeface="+mn-ea"/>
                <a:cs typeface="+mn-cs"/>
              </a:defRPr>
            </a:lvl9pPr>
          </a:lstStyle>
          <a:p>
            <a:pPr lvl="0">
              <a:spcBef>
                <a:spcPts val="0"/>
              </a:spcBef>
              <a:spcAft>
                <a:spcPts val="1477"/>
              </a:spcAft>
            </a:pPr>
            <a:r>
              <a:rPr lang="en-US" sz="5909" dirty="0">
                <a:solidFill>
                  <a:srgbClr val="7F7F7F"/>
                </a:solidFill>
                <a:latin typeface="Calibri" panose="020F0502020204030204" pitchFamily="34" charset="0"/>
                <a:cs typeface="Calibri" panose="020F0502020204030204" pitchFamily="34" charset="0"/>
              </a:rPr>
              <a:t>Poster Print Size:</a:t>
            </a:r>
            <a:endParaRPr sz="5909" dirty="0">
              <a:solidFill>
                <a:srgbClr val="7F7F7F"/>
              </a:solidFill>
              <a:latin typeface="Calibri" panose="020F0502020204030204" pitchFamily="34" charset="0"/>
              <a:cs typeface="Calibri" panose="020F0502020204030204" pitchFamily="34" charset="0"/>
            </a:endParaRPr>
          </a:p>
          <a:p>
            <a:pPr lvl="0">
              <a:spcBef>
                <a:spcPts val="0"/>
              </a:spcBef>
              <a:spcAft>
                <a:spcPts val="1477"/>
              </a:spcAft>
            </a:pPr>
            <a:r>
              <a:rPr lang="en-US" sz="4009" dirty="0">
                <a:solidFill>
                  <a:srgbClr val="7F7F7F"/>
                </a:solidFill>
                <a:latin typeface="Calibri" panose="020F0502020204030204" pitchFamily="34" charset="0"/>
                <a:cs typeface="Calibri" panose="020F0502020204030204" pitchFamily="34" charset="0"/>
              </a:rPr>
              <a:t>This poster template is </a:t>
            </a:r>
            <a:r>
              <a:rPr lang="en-US" sz="4009" dirty="0" smtClean="0">
                <a:solidFill>
                  <a:srgbClr val="7F7F7F"/>
                </a:solidFill>
                <a:latin typeface="Calibri" panose="020F0502020204030204" pitchFamily="34" charset="0"/>
                <a:cs typeface="Calibri" panose="020F0502020204030204" pitchFamily="34" charset="0"/>
              </a:rPr>
              <a:t>36” </a:t>
            </a:r>
            <a:r>
              <a:rPr lang="en-US" sz="4009" dirty="0">
                <a:solidFill>
                  <a:srgbClr val="7F7F7F"/>
                </a:solidFill>
                <a:latin typeface="Calibri" panose="020F0502020204030204" pitchFamily="34" charset="0"/>
                <a:cs typeface="Calibri" panose="020F0502020204030204" pitchFamily="34" charset="0"/>
              </a:rPr>
              <a:t>high by </a:t>
            </a:r>
            <a:r>
              <a:rPr lang="en-US" sz="4009" dirty="0" smtClean="0">
                <a:solidFill>
                  <a:srgbClr val="7F7F7F"/>
                </a:solidFill>
                <a:latin typeface="Calibri" panose="020F0502020204030204" pitchFamily="34" charset="0"/>
                <a:cs typeface="Calibri" panose="020F0502020204030204" pitchFamily="34" charset="0"/>
              </a:rPr>
              <a:t>36” </a:t>
            </a:r>
            <a:r>
              <a:rPr lang="en-US" sz="4009" dirty="0">
                <a:solidFill>
                  <a:srgbClr val="7F7F7F"/>
                </a:solidFill>
                <a:latin typeface="Calibri" panose="020F0502020204030204" pitchFamily="34" charset="0"/>
                <a:cs typeface="Calibri" panose="020F0502020204030204" pitchFamily="34" charset="0"/>
              </a:rPr>
              <a:t>wide. It can be used to print any poster with a 1:1 aspect ratio.</a:t>
            </a:r>
          </a:p>
          <a:p>
            <a:pPr lvl="0">
              <a:spcBef>
                <a:spcPts val="0"/>
              </a:spcBef>
              <a:spcAft>
                <a:spcPts val="1477"/>
              </a:spcAft>
            </a:pPr>
            <a:r>
              <a:rPr lang="en-US" sz="5909" dirty="0">
                <a:solidFill>
                  <a:srgbClr val="7F7F7F"/>
                </a:solidFill>
                <a:latin typeface="Calibri" panose="020F0502020204030204" pitchFamily="34" charset="0"/>
                <a:cs typeface="Calibri" panose="020F0502020204030204" pitchFamily="34" charset="0"/>
              </a:rPr>
              <a:t>Placeholders</a:t>
            </a:r>
            <a:r>
              <a:rPr sz="5909" dirty="0">
                <a:solidFill>
                  <a:srgbClr val="7F7F7F"/>
                </a:solidFill>
                <a:latin typeface="Calibri" panose="020F0502020204030204" pitchFamily="34" charset="0"/>
                <a:cs typeface="Calibri" panose="020F0502020204030204" pitchFamily="34" charset="0"/>
              </a:rPr>
              <a:t>:</a:t>
            </a:r>
          </a:p>
          <a:p>
            <a:pPr lvl="0">
              <a:spcBef>
                <a:spcPts val="0"/>
              </a:spcBef>
              <a:spcAft>
                <a:spcPts val="1477"/>
              </a:spcAft>
            </a:pPr>
            <a:r>
              <a:rPr sz="4009" dirty="0">
                <a:solidFill>
                  <a:srgbClr val="7F7F7F"/>
                </a:solidFill>
                <a:latin typeface="Calibri" panose="020F0502020204030204" pitchFamily="34" charset="0"/>
                <a:cs typeface="Calibri" panose="020F0502020204030204" pitchFamily="34" charset="0"/>
              </a:rPr>
              <a:t>The </a:t>
            </a:r>
            <a:r>
              <a:rPr lang="en-US" sz="4009" dirty="0">
                <a:solidFill>
                  <a:srgbClr val="7F7F7F"/>
                </a:solidFill>
                <a:latin typeface="Calibri" panose="020F0502020204030204" pitchFamily="34" charset="0"/>
                <a:cs typeface="Calibri" panose="020F0502020204030204" pitchFamily="34" charset="0"/>
              </a:rPr>
              <a:t>various elements included</a:t>
            </a:r>
            <a:r>
              <a:rPr sz="4009" dirty="0">
                <a:solidFill>
                  <a:srgbClr val="7F7F7F"/>
                </a:solidFill>
                <a:latin typeface="Calibri" panose="020F0502020204030204" pitchFamily="34" charset="0"/>
                <a:cs typeface="Calibri" panose="020F0502020204030204" pitchFamily="34" charset="0"/>
              </a:rPr>
              <a:t> in this </a:t>
            </a:r>
            <a:r>
              <a:rPr lang="en-US" sz="4009" dirty="0">
                <a:solidFill>
                  <a:srgbClr val="7F7F7F"/>
                </a:solidFill>
                <a:latin typeface="Calibri" panose="020F0502020204030204" pitchFamily="34" charset="0"/>
                <a:cs typeface="Calibri" panose="020F0502020204030204" pitchFamily="34" charset="0"/>
              </a:rPr>
              <a:t>poster are ones</a:t>
            </a:r>
            <a:r>
              <a:rPr lang="en-US" sz="4009" baseline="0" dirty="0">
                <a:solidFill>
                  <a:srgbClr val="7F7F7F"/>
                </a:solidFill>
                <a:latin typeface="Calibri" panose="020F0502020204030204" pitchFamily="34" charset="0"/>
                <a:cs typeface="Calibri" panose="020F0502020204030204" pitchFamily="34" charset="0"/>
              </a:rPr>
              <a:t> we often see in </a:t>
            </a:r>
            <a:r>
              <a:rPr lang="en-US" sz="4009" baseline="0" dirty="0" smtClean="0">
                <a:solidFill>
                  <a:srgbClr val="7F7F7F"/>
                </a:solidFill>
                <a:latin typeface="Calibri" panose="020F0502020204030204" pitchFamily="34" charset="0"/>
                <a:cs typeface="Calibri" panose="020F0502020204030204" pitchFamily="34" charset="0"/>
              </a:rPr>
              <a:t>engineering </a:t>
            </a:r>
            <a:r>
              <a:rPr lang="en-US" sz="4009" baseline="0" dirty="0">
                <a:solidFill>
                  <a:srgbClr val="7F7F7F"/>
                </a:solidFill>
                <a:latin typeface="Calibri" panose="020F0502020204030204" pitchFamily="34" charset="0"/>
                <a:cs typeface="Calibri" panose="020F0502020204030204" pitchFamily="34" charset="0"/>
              </a:rPr>
              <a:t>posters.</a:t>
            </a:r>
            <a:r>
              <a:rPr sz="4009" dirty="0">
                <a:solidFill>
                  <a:srgbClr val="7F7F7F"/>
                </a:solidFill>
                <a:latin typeface="Calibri" panose="020F0502020204030204" pitchFamily="34" charset="0"/>
                <a:cs typeface="Calibri" panose="020F0502020204030204" pitchFamily="34" charset="0"/>
              </a:rPr>
              <a:t> </a:t>
            </a:r>
            <a:r>
              <a:rPr lang="en-US" sz="4009" dirty="0">
                <a:solidFill>
                  <a:srgbClr val="7F7F7F"/>
                </a:solidFill>
                <a:latin typeface="Calibri" panose="020F0502020204030204" pitchFamily="34" charset="0"/>
                <a:cs typeface="Calibri" panose="020F0502020204030204" pitchFamily="34" charset="0"/>
              </a:rPr>
              <a:t>Feel</a:t>
            </a:r>
            <a:r>
              <a:rPr lang="en-US" sz="4009" baseline="0" dirty="0">
                <a:solidFill>
                  <a:srgbClr val="7F7F7F"/>
                </a:solidFill>
                <a:latin typeface="Calibri" panose="020F0502020204030204"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477"/>
              </a:spcAft>
            </a:pPr>
            <a:r>
              <a:rPr lang="en-US" sz="5909" dirty="0">
                <a:solidFill>
                  <a:srgbClr val="7F7F7F"/>
                </a:solidFill>
                <a:latin typeface="Calibri" panose="020F0502020204030204" pitchFamily="34" charset="0"/>
                <a:cs typeface="Calibri" panose="020F0502020204030204" pitchFamily="34" charset="0"/>
              </a:rPr>
              <a:t>Image</a:t>
            </a:r>
            <a:r>
              <a:rPr lang="en-US" sz="5909" baseline="0" dirty="0">
                <a:solidFill>
                  <a:srgbClr val="7F7F7F"/>
                </a:solidFill>
                <a:latin typeface="Calibri" panose="020F0502020204030204" pitchFamily="34" charset="0"/>
                <a:cs typeface="Calibri" panose="020F0502020204030204" pitchFamily="34" charset="0"/>
              </a:rPr>
              <a:t> Quality</a:t>
            </a:r>
            <a:r>
              <a:rPr lang="en-US" sz="5909" dirty="0">
                <a:solidFill>
                  <a:srgbClr val="7F7F7F"/>
                </a:solidFill>
                <a:latin typeface="Calibri" panose="020F0502020204030204" pitchFamily="34" charset="0"/>
                <a:cs typeface="Calibri" panose="020F0502020204030204" pitchFamily="34" charset="0"/>
              </a:rPr>
              <a:t>:</a:t>
            </a:r>
          </a:p>
          <a:p>
            <a:pPr lvl="0">
              <a:spcBef>
                <a:spcPts val="0"/>
              </a:spcBef>
              <a:spcAft>
                <a:spcPts val="1477"/>
              </a:spcAft>
            </a:pPr>
            <a:r>
              <a:rPr lang="en-US" sz="4009" dirty="0">
                <a:solidFill>
                  <a:srgbClr val="7F7F7F"/>
                </a:solidFill>
                <a:latin typeface="Calibri" panose="020F0502020204030204" pitchFamily="34" charset="0"/>
                <a:cs typeface="Calibri" panose="020F0502020204030204" pitchFamily="34" charset="0"/>
              </a:rPr>
              <a:t>You can place digital photos or logo art in your poster file by selecting the </a:t>
            </a:r>
            <a:r>
              <a:rPr lang="en-US" sz="4009" b="1" dirty="0">
                <a:solidFill>
                  <a:srgbClr val="7F7F7F"/>
                </a:solidFill>
                <a:latin typeface="Calibri" panose="020F0502020204030204" pitchFamily="34" charset="0"/>
                <a:cs typeface="Calibri" panose="020F0502020204030204" pitchFamily="34" charset="0"/>
              </a:rPr>
              <a:t>Insert, Picture</a:t>
            </a:r>
            <a:r>
              <a:rPr lang="en-US" sz="4009" dirty="0">
                <a:solidFill>
                  <a:srgbClr val="7F7F7F"/>
                </a:solidFill>
                <a:latin typeface="Calibri" panose="020F0502020204030204" pitchFamily="34" charset="0"/>
                <a:cs typeface="Calibri" panose="020F0502020204030204" pitchFamily="34" charset="0"/>
              </a:rPr>
              <a:t> command, or by using standard copy &amp; paste. For best results, all graphic elements should be at least </a:t>
            </a:r>
            <a:r>
              <a:rPr lang="en-US" sz="4009" b="1" dirty="0">
                <a:solidFill>
                  <a:srgbClr val="7F7F7F"/>
                </a:solidFill>
                <a:latin typeface="Calibri" panose="020F0502020204030204" pitchFamily="34" charset="0"/>
                <a:cs typeface="Calibri" panose="020F0502020204030204" pitchFamily="34" charset="0"/>
              </a:rPr>
              <a:t>150-200 pixels per inch in their final printed size</a:t>
            </a:r>
            <a:r>
              <a:rPr lang="en-US" sz="4009" dirty="0">
                <a:solidFill>
                  <a:srgbClr val="7F7F7F"/>
                </a:solidFill>
                <a:latin typeface="Calibri" panose="020F0502020204030204" pitchFamily="34" charset="0"/>
                <a:cs typeface="Calibri" panose="020F0502020204030204" pitchFamily="34" charset="0"/>
              </a:rPr>
              <a:t>. For instance, a 1600 x 1200 pixel</a:t>
            </a:r>
            <a:r>
              <a:rPr lang="en-US" sz="4009" baseline="0" dirty="0">
                <a:solidFill>
                  <a:srgbClr val="7F7F7F"/>
                </a:solidFill>
                <a:latin typeface="Calibri" panose="020F0502020204030204" pitchFamily="34" charset="0"/>
                <a:cs typeface="Calibri" panose="020F0502020204030204" pitchFamily="34" charset="0"/>
              </a:rPr>
              <a:t> photo will usually look fine up to </a:t>
            </a:r>
            <a:r>
              <a:rPr lang="en-US" sz="4009" dirty="0">
                <a:solidFill>
                  <a:srgbClr val="7F7F7F"/>
                </a:solidFill>
                <a:latin typeface="Calibri" panose="020F0502020204030204" pitchFamily="34" charset="0"/>
                <a:cs typeface="Calibri" panose="020F0502020204030204" pitchFamily="34" charset="0"/>
              </a:rPr>
              <a:t>8“-10” wide on your printed poster.</a:t>
            </a:r>
          </a:p>
          <a:p>
            <a:pPr lvl="0">
              <a:spcBef>
                <a:spcPts val="0"/>
              </a:spcBef>
              <a:spcAft>
                <a:spcPts val="1477"/>
              </a:spcAft>
            </a:pPr>
            <a:r>
              <a:rPr lang="en-US" sz="4009" dirty="0">
                <a:solidFill>
                  <a:srgbClr val="7F7F7F"/>
                </a:solidFill>
                <a:latin typeface="Calibri" panose="020F0502020204030204"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477"/>
              </a:spcAft>
            </a:pPr>
            <a:r>
              <a:rPr lang="en-US" sz="4009" dirty="0">
                <a:solidFill>
                  <a:srgbClr val="7F7F7F"/>
                </a:solidFill>
                <a:latin typeface="Calibri" panose="020F0502020204030204"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477"/>
              </a:spcAft>
            </a:pPr>
            <a:r>
              <a:rPr lang="en-US" sz="2954" dirty="0">
                <a:solidFill>
                  <a:srgbClr val="7F7F7F"/>
                </a:solidFill>
                <a:latin typeface="Calibri" panose="020F0502020204030204" pitchFamily="34" charset="0"/>
                <a:cs typeface="Calibri" panose="020F0502020204030204" pitchFamily="34" charset="0"/>
              </a:rPr>
              <a:t/>
            </a:r>
            <a:br>
              <a:rPr lang="en-US" sz="2954" dirty="0">
                <a:solidFill>
                  <a:srgbClr val="7F7F7F"/>
                </a:solidFill>
                <a:latin typeface="Calibri" panose="020F0502020204030204" pitchFamily="34" charset="0"/>
                <a:cs typeface="Calibri" panose="020F0502020204030204" pitchFamily="34" charset="0"/>
              </a:rPr>
            </a:br>
            <a:r>
              <a:rPr lang="en-US" sz="2954" dirty="0">
                <a:solidFill>
                  <a:srgbClr val="7F7F7F"/>
                </a:solidFill>
                <a:latin typeface="Calibri" panose="020F0502020204030204" pitchFamily="34" charset="0"/>
                <a:cs typeface="Calibri" panose="020F0502020204030204" pitchFamily="34" charset="0"/>
              </a:rPr>
              <a:t>[This sidebar area does not print.]</a:t>
            </a:r>
          </a:p>
        </p:txBody>
      </p:sp>
      <p:grpSp>
        <p:nvGrpSpPr>
          <p:cNvPr id="20" name="Group 19"/>
          <p:cNvGrpSpPr/>
          <p:nvPr userDrawn="1"/>
        </p:nvGrpSpPr>
        <p:grpSpPr>
          <a:xfrm>
            <a:off x="33604200" y="0"/>
            <a:ext cx="9601200" cy="32918400"/>
            <a:chOff x="33832800" y="0"/>
            <a:chExt cx="12801600" cy="43891200"/>
          </a:xfrm>
        </p:grpSpPr>
        <p:sp>
          <p:nvSpPr>
            <p:cNvPr id="21"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10" rtl="0" eaLnBrk="1" latinLnBrk="0" hangingPunct="1">
                <a:defRPr sz="7260" kern="1200">
                  <a:solidFill>
                    <a:schemeClr val="lt1"/>
                  </a:solidFill>
                  <a:latin typeface="+mn-lt"/>
                  <a:ea typeface="+mn-ea"/>
                  <a:cs typeface="+mn-cs"/>
                </a:defRPr>
              </a:lvl1pPr>
              <a:lvl2pPr marL="1843405" algn="l" defTabSz="3686810" rtl="0" eaLnBrk="1" latinLnBrk="0" hangingPunct="1">
                <a:defRPr sz="7260" kern="1200">
                  <a:solidFill>
                    <a:schemeClr val="lt1"/>
                  </a:solidFill>
                  <a:latin typeface="+mn-lt"/>
                  <a:ea typeface="+mn-ea"/>
                  <a:cs typeface="+mn-cs"/>
                </a:defRPr>
              </a:lvl2pPr>
              <a:lvl3pPr marL="3686810" algn="l" defTabSz="3686810" rtl="0" eaLnBrk="1" latinLnBrk="0" hangingPunct="1">
                <a:defRPr sz="7260" kern="1200">
                  <a:solidFill>
                    <a:schemeClr val="lt1"/>
                  </a:solidFill>
                  <a:latin typeface="+mn-lt"/>
                  <a:ea typeface="+mn-ea"/>
                  <a:cs typeface="+mn-cs"/>
                </a:defRPr>
              </a:lvl3pPr>
              <a:lvl4pPr marL="5530215" algn="l" defTabSz="3686810" rtl="0" eaLnBrk="1" latinLnBrk="0" hangingPunct="1">
                <a:defRPr sz="7260" kern="1200">
                  <a:solidFill>
                    <a:schemeClr val="lt1"/>
                  </a:solidFill>
                  <a:latin typeface="+mn-lt"/>
                  <a:ea typeface="+mn-ea"/>
                  <a:cs typeface="+mn-cs"/>
                </a:defRPr>
              </a:lvl4pPr>
              <a:lvl5pPr marL="7373620" algn="l" defTabSz="3686810" rtl="0" eaLnBrk="1" latinLnBrk="0" hangingPunct="1">
                <a:defRPr sz="7260" kern="1200">
                  <a:solidFill>
                    <a:schemeClr val="lt1"/>
                  </a:solidFill>
                  <a:latin typeface="+mn-lt"/>
                  <a:ea typeface="+mn-ea"/>
                  <a:cs typeface="+mn-cs"/>
                </a:defRPr>
              </a:lvl5pPr>
              <a:lvl6pPr marL="9217025" algn="l" defTabSz="3686810" rtl="0" eaLnBrk="1" latinLnBrk="0" hangingPunct="1">
                <a:defRPr sz="7260" kern="1200">
                  <a:solidFill>
                    <a:schemeClr val="lt1"/>
                  </a:solidFill>
                  <a:latin typeface="+mn-lt"/>
                  <a:ea typeface="+mn-ea"/>
                  <a:cs typeface="+mn-cs"/>
                </a:defRPr>
              </a:lvl6pPr>
              <a:lvl7pPr marL="11060430" algn="l" defTabSz="3686810" rtl="0" eaLnBrk="1" latinLnBrk="0" hangingPunct="1">
                <a:defRPr sz="7260" kern="1200">
                  <a:solidFill>
                    <a:schemeClr val="lt1"/>
                  </a:solidFill>
                  <a:latin typeface="+mn-lt"/>
                  <a:ea typeface="+mn-ea"/>
                  <a:cs typeface="+mn-cs"/>
                </a:defRPr>
              </a:lvl7pPr>
              <a:lvl8pPr marL="12903835" algn="l" defTabSz="3686810" rtl="0" eaLnBrk="1" latinLnBrk="0" hangingPunct="1">
                <a:defRPr sz="7260" kern="1200">
                  <a:solidFill>
                    <a:schemeClr val="lt1"/>
                  </a:solidFill>
                  <a:latin typeface="+mn-lt"/>
                  <a:ea typeface="+mn-ea"/>
                  <a:cs typeface="+mn-cs"/>
                </a:defRPr>
              </a:lvl8pPr>
              <a:lvl9pPr marL="14747240" algn="l" defTabSz="3686810" rtl="0" eaLnBrk="1" latinLnBrk="0" hangingPunct="1">
                <a:defRPr sz="7260" kern="1200">
                  <a:solidFill>
                    <a:schemeClr val="lt1"/>
                  </a:solidFill>
                  <a:latin typeface="+mn-lt"/>
                  <a:ea typeface="+mn-ea"/>
                  <a:cs typeface="+mn-cs"/>
                </a:defRPr>
              </a:lvl9pPr>
            </a:lstStyle>
            <a:p>
              <a:pPr lvl="0">
                <a:spcBef>
                  <a:spcPts val="0"/>
                </a:spcBef>
                <a:spcAft>
                  <a:spcPts val="1477"/>
                </a:spcAft>
              </a:pPr>
              <a:r>
                <a:rPr lang="en-US" sz="5909" dirty="0">
                  <a:solidFill>
                    <a:schemeClr val="bg1">
                      <a:lumMod val="50000"/>
                    </a:schemeClr>
                  </a:solidFill>
                  <a:latin typeface="Calibri" panose="020F0502020204030204" pitchFamily="34" charset="0"/>
                  <a:cs typeface="Calibri" panose="020F0502020204030204" pitchFamily="34" charset="0"/>
                </a:rPr>
                <a:t>Change</a:t>
              </a:r>
              <a:r>
                <a:rPr lang="en-US" sz="5909" baseline="0" dirty="0">
                  <a:solidFill>
                    <a:schemeClr val="bg1">
                      <a:lumMod val="50000"/>
                    </a:schemeClr>
                  </a:solidFill>
                  <a:latin typeface="Calibri" panose="020F0502020204030204" pitchFamily="34" charset="0"/>
                  <a:cs typeface="Calibri" panose="020F0502020204030204" pitchFamily="34" charset="0"/>
                </a:rPr>
                <a:t> Color Theme</a:t>
              </a:r>
              <a:r>
                <a:rPr lang="en-US" sz="5909" dirty="0">
                  <a:solidFill>
                    <a:schemeClr val="bg1">
                      <a:lumMod val="50000"/>
                    </a:schemeClr>
                  </a:solidFill>
                  <a:latin typeface="Calibri" panose="020F0502020204030204" pitchFamily="34" charset="0"/>
                  <a:cs typeface="Calibri" panose="020F0502020204030204" pitchFamily="34" charset="0"/>
                </a:rPr>
                <a:t>:</a:t>
              </a:r>
              <a:endParaRPr sz="5909"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r>
                <a:rPr lang="en-US" sz="4009" dirty="0">
                  <a:solidFill>
                    <a:schemeClr val="bg1">
                      <a:lumMod val="50000"/>
                    </a:schemeClr>
                  </a:solidFill>
                  <a:latin typeface="Calibri" panose="020F0502020204030204" pitchFamily="34" charset="0"/>
                  <a:cs typeface="Calibri" panose="020F0502020204030204" pitchFamily="34" charset="0"/>
                </a:rPr>
                <a:t>This template is designed to use the built-in color themes in</a:t>
              </a:r>
              <a:r>
                <a:rPr lang="en-US" sz="4009" baseline="0" dirty="0">
                  <a:solidFill>
                    <a:schemeClr val="bg1">
                      <a:lumMod val="50000"/>
                    </a:schemeClr>
                  </a:solidFill>
                  <a:latin typeface="Calibri" panose="020F0502020204030204" pitchFamily="34" charset="0"/>
                  <a:cs typeface="Calibri" panose="020F0502020204030204" pitchFamily="34" charset="0"/>
                </a:rPr>
                <a:t> the newer versions of PowerPoint.</a:t>
              </a:r>
            </a:p>
            <a:p>
              <a:pPr lvl="0">
                <a:spcBef>
                  <a:spcPts val="0"/>
                </a:spcBef>
                <a:spcAft>
                  <a:spcPts val="1477"/>
                </a:spcAft>
              </a:pPr>
              <a:r>
                <a:rPr lang="en-US" sz="4009" baseline="0" dirty="0">
                  <a:solidFill>
                    <a:schemeClr val="bg1">
                      <a:lumMod val="50000"/>
                    </a:schemeClr>
                  </a:solidFill>
                  <a:latin typeface="Calibri" panose="020F0502020204030204" pitchFamily="34" charset="0"/>
                  <a:cs typeface="Calibri" panose="020F0502020204030204" pitchFamily="34" charset="0"/>
                </a:rPr>
                <a:t>To change the color theme, select the </a:t>
              </a:r>
              <a:r>
                <a:rPr lang="en-US" sz="4009" b="1" baseline="0" dirty="0">
                  <a:solidFill>
                    <a:schemeClr val="bg1">
                      <a:lumMod val="50000"/>
                    </a:schemeClr>
                  </a:solidFill>
                  <a:latin typeface="Calibri" panose="020F0502020204030204" pitchFamily="34" charset="0"/>
                  <a:cs typeface="Calibri" panose="020F0502020204030204" pitchFamily="34" charset="0"/>
                </a:rPr>
                <a:t>Design</a:t>
              </a:r>
              <a:r>
                <a:rPr lang="en-US" sz="4009" baseline="0" dirty="0">
                  <a:solidFill>
                    <a:schemeClr val="bg1">
                      <a:lumMod val="50000"/>
                    </a:schemeClr>
                  </a:solidFill>
                  <a:latin typeface="Calibri" panose="020F0502020204030204" pitchFamily="34" charset="0"/>
                  <a:cs typeface="Calibri" panose="020F0502020204030204" pitchFamily="34" charset="0"/>
                </a:rPr>
                <a:t> tab, then select the </a:t>
              </a:r>
              <a:r>
                <a:rPr lang="en-US" sz="4009" b="1" baseline="0" dirty="0">
                  <a:solidFill>
                    <a:schemeClr val="bg1">
                      <a:lumMod val="50000"/>
                    </a:schemeClr>
                  </a:solidFill>
                  <a:latin typeface="Calibri" panose="020F0502020204030204" pitchFamily="34" charset="0"/>
                  <a:cs typeface="Calibri" panose="020F0502020204030204" pitchFamily="34" charset="0"/>
                </a:rPr>
                <a:t>Colors</a:t>
              </a:r>
              <a:r>
                <a:rPr lang="en-US" sz="4009" baseline="0" dirty="0">
                  <a:solidFill>
                    <a:schemeClr val="bg1">
                      <a:lumMod val="50000"/>
                    </a:schemeClr>
                  </a:solidFill>
                  <a:latin typeface="Calibri" panose="020F0502020204030204" pitchFamily="34" charset="0"/>
                  <a:cs typeface="Calibri" panose="020F0502020204030204" pitchFamily="34" charset="0"/>
                </a:rPr>
                <a:t> drop-down list.</a:t>
              </a:r>
            </a:p>
            <a:p>
              <a:pPr lvl="0">
                <a:spcBef>
                  <a:spcPts val="0"/>
                </a:spcBef>
                <a:spcAft>
                  <a:spcPts val="1477"/>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spcBef>
                  <a:spcPts val="0"/>
                </a:spcBef>
                <a:spcAft>
                  <a:spcPts val="1477"/>
                </a:spcAft>
              </a:pPr>
              <a:r>
                <a:rPr lang="en-US" sz="4009" baseline="0" dirty="0">
                  <a:solidFill>
                    <a:schemeClr val="bg1">
                      <a:lumMod val="50000"/>
                    </a:schemeClr>
                  </a:solidFill>
                  <a:latin typeface="Calibri" panose="020F0502020204030204"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477"/>
                </a:spcAft>
              </a:pPr>
              <a:r>
                <a:rPr lang="en-US" sz="5909" dirty="0">
                  <a:solidFill>
                    <a:schemeClr val="bg1">
                      <a:lumMod val="50000"/>
                    </a:schemeClr>
                  </a:solidFill>
                  <a:latin typeface="Calibri" panose="020F0502020204030204" pitchFamily="34" charset="0"/>
                  <a:cs typeface="Calibri" panose="020F0502020204030204" pitchFamily="34" charset="0"/>
                </a:rPr>
                <a:t>Printing Your Poster:</a:t>
              </a:r>
            </a:p>
            <a:p>
              <a:pPr lvl="0">
                <a:spcBef>
                  <a:spcPts val="0"/>
                </a:spcBef>
                <a:spcAft>
                  <a:spcPts val="1477"/>
                </a:spcAft>
              </a:pPr>
              <a:r>
                <a:rPr lang="en-US" sz="4009" dirty="0">
                  <a:solidFill>
                    <a:schemeClr val="bg1">
                      <a:lumMod val="50000"/>
                    </a:schemeClr>
                  </a:solidFill>
                  <a:latin typeface="Calibri" panose="020F0502020204030204" pitchFamily="34" charset="0"/>
                  <a:cs typeface="Calibri" panose="020F0502020204030204" pitchFamily="34" charset="0"/>
                </a:rPr>
                <a:t>Once your poster file is ready, visit</a:t>
              </a:r>
              <a:r>
                <a:rPr lang="en-US" sz="4009" baseline="0" dirty="0">
                  <a:solidFill>
                    <a:schemeClr val="bg1">
                      <a:lumMod val="50000"/>
                    </a:schemeClr>
                  </a:solidFill>
                  <a:latin typeface="Calibri" panose="020F0502020204030204" pitchFamily="34" charset="0"/>
                  <a:cs typeface="Calibri" panose="020F0502020204030204" pitchFamily="34" charset="0"/>
                </a:rPr>
                <a:t> </a:t>
              </a:r>
              <a:r>
                <a:rPr lang="en-US" sz="4009" b="1" baseline="0" dirty="0">
                  <a:solidFill>
                    <a:schemeClr val="bg1">
                      <a:lumMod val="50000"/>
                    </a:schemeClr>
                  </a:solidFill>
                  <a:latin typeface="Calibri" panose="020F0502020204030204" pitchFamily="34" charset="0"/>
                  <a:cs typeface="Calibri" panose="020F0502020204030204" pitchFamily="34" charset="0"/>
                </a:rPr>
                <a:t>www.genigraphics.com</a:t>
              </a:r>
              <a:r>
                <a:rPr lang="en-US" sz="4009" baseline="0" dirty="0">
                  <a:solidFill>
                    <a:schemeClr val="bg1">
                      <a:lumMod val="50000"/>
                    </a:schemeClr>
                  </a:solidFill>
                  <a:latin typeface="Calibri" panose="020F0502020204030204"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477"/>
                </a:spcAft>
              </a:pPr>
              <a:r>
                <a:rPr lang="en-US" sz="4009" baseline="0" dirty="0">
                  <a:solidFill>
                    <a:schemeClr val="bg1">
                      <a:lumMod val="50000"/>
                    </a:schemeClr>
                  </a:solidFill>
                  <a:latin typeface="Calibri" panose="020F0502020204030204"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009" baseline="0" dirty="0">
                <a:solidFill>
                  <a:schemeClr val="bg1">
                    <a:lumMod val="50000"/>
                  </a:schemeClr>
                </a:solidFill>
                <a:latin typeface="Calibri" panose="020F0502020204030204" pitchFamily="34" charset="0"/>
                <a:cs typeface="Calibri" panose="020F0502020204030204" pitchFamily="34" charset="0"/>
              </a:endParaRPr>
            </a:p>
            <a:p>
              <a:pPr lvl="0" algn="ctr">
                <a:spcBef>
                  <a:spcPts val="0"/>
                </a:spcBef>
                <a:spcAft>
                  <a:spcPts val="0"/>
                </a:spcAft>
              </a:pPr>
              <a:r>
                <a:rPr lang="en-US" sz="4009" baseline="0" dirty="0">
                  <a:solidFill>
                    <a:schemeClr val="bg1">
                      <a:lumMod val="50000"/>
                    </a:schemeClr>
                  </a:solidFill>
                  <a:latin typeface="Calibri" panose="020F0502020204030204" pitchFamily="34" charset="0"/>
                  <a:cs typeface="Calibri" panose="020F0502020204030204" pitchFamily="34" charset="0"/>
                </a:rPr>
                <a:t>US and Canada:  1-800-790-4001</a:t>
              </a:r>
              <a:br>
                <a:rPr lang="en-US" sz="4009" baseline="0" dirty="0">
                  <a:solidFill>
                    <a:schemeClr val="bg1">
                      <a:lumMod val="50000"/>
                    </a:schemeClr>
                  </a:solidFill>
                  <a:latin typeface="Calibri" panose="020F0502020204030204" pitchFamily="34" charset="0"/>
                  <a:cs typeface="Calibri" panose="020F0502020204030204" pitchFamily="34" charset="0"/>
                </a:rPr>
              </a:br>
              <a:r>
                <a:rPr lang="en-US" sz="4009" baseline="0" dirty="0">
                  <a:solidFill>
                    <a:schemeClr val="bg1">
                      <a:lumMod val="50000"/>
                    </a:schemeClr>
                  </a:solidFill>
                  <a:latin typeface="Calibri" panose="020F0502020204030204" pitchFamily="34" charset="0"/>
                  <a:cs typeface="Calibri" panose="020F0502020204030204" pitchFamily="34" charset="0"/>
                </a:rPr>
                <a:t>Email: info@genigraphics.com</a:t>
              </a:r>
            </a:p>
            <a:p>
              <a:pPr lvl="0" algn="ctr">
                <a:spcBef>
                  <a:spcPts val="0"/>
                </a:spcBef>
                <a:spcAft>
                  <a:spcPts val="0"/>
                </a:spcAft>
              </a:pPr>
              <a:r>
                <a:rPr lang="en-US" sz="2954" dirty="0">
                  <a:solidFill>
                    <a:schemeClr val="bg1">
                      <a:lumMod val="50000"/>
                    </a:schemeClr>
                  </a:solidFill>
                  <a:latin typeface="Calibri" panose="020F0502020204030204" pitchFamily="34" charset="0"/>
                  <a:cs typeface="Calibri" panose="020F0502020204030204" pitchFamily="34" charset="0"/>
                </a:rPr>
                <a:t/>
              </a:r>
              <a:br>
                <a:rPr lang="en-US" sz="2954" dirty="0">
                  <a:solidFill>
                    <a:schemeClr val="bg1">
                      <a:lumMod val="50000"/>
                    </a:schemeClr>
                  </a:solidFill>
                  <a:latin typeface="Calibri" panose="020F0502020204030204" pitchFamily="34" charset="0"/>
                  <a:cs typeface="Calibri" panose="020F0502020204030204" pitchFamily="34" charset="0"/>
                </a:rPr>
              </a:br>
              <a:r>
                <a:rPr lang="en-US" sz="2954" dirty="0">
                  <a:solidFill>
                    <a:schemeClr val="bg1">
                      <a:lumMod val="50000"/>
                    </a:schemeClr>
                  </a:solidFill>
                  <a:latin typeface="Calibri" panose="020F0502020204030204" pitchFamily="34" charset="0"/>
                  <a:cs typeface="Calibri" panose="020F0502020204030204" pitchFamily="34" charset="0"/>
                </a:rPr>
                <a:t>[This sidebar area does not print.]</a:t>
              </a:r>
            </a:p>
          </p:txBody>
        </p:sp>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26027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215774" y="32657143"/>
            <a:ext cx="4540659" cy="159367"/>
          </a:xfrm>
          <a:prstGeom prst="rect">
            <a:avLst/>
          </a:prstGeom>
        </p:spPr>
      </p:pic>
    </p:spTree>
    <p:extLst>
      <p:ext uri="{BB962C8B-B14F-4D97-AF65-F5344CB8AC3E}">
        <p14:creationId xmlns:p14="http://schemas.microsoft.com/office/powerpoint/2010/main" val="133912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7000">
              <a:srgbClr val="D5C2B8"/>
            </a:gs>
            <a:gs pos="0">
              <a:schemeClr val="accent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752607"/>
            <a:ext cx="2839212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63140" y="8763000"/>
            <a:ext cx="28392120" cy="208864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63140" y="30510487"/>
            <a:ext cx="7406640" cy="1752600"/>
          </a:xfrm>
          <a:prstGeom prst="rect">
            <a:avLst/>
          </a:prstGeom>
        </p:spPr>
        <p:txBody>
          <a:bodyPr vert="horz" lIns="91440" tIns="45720" rIns="91440" bIns="45720" rtlCol="0" anchor="ctr"/>
          <a:lstStyle>
            <a:lvl1pPr algn="l">
              <a:defRPr sz="4320">
                <a:solidFill>
                  <a:schemeClr val="tx1">
                    <a:tint val="75000"/>
                  </a:schemeClr>
                </a:solidFill>
              </a:defRPr>
            </a:lvl1pPr>
          </a:lstStyle>
          <a:p>
            <a:fld id="{985D6BDF-9D0E-4E2B-85B8-D8F4790360C9}" type="datetimeFigureOut">
              <a:rPr lang="en-US" smtClean="0"/>
              <a:t>9/10/2026</a:t>
            </a:fld>
            <a:endParaRPr lang="en-US" dirty="0"/>
          </a:p>
        </p:txBody>
      </p:sp>
      <p:sp>
        <p:nvSpPr>
          <p:cNvPr id="5" name="Footer Placeholder 4"/>
          <p:cNvSpPr>
            <a:spLocks noGrp="1"/>
          </p:cNvSpPr>
          <p:nvPr>
            <p:ph type="ftr" sz="quarter" idx="3"/>
          </p:nvPr>
        </p:nvSpPr>
        <p:spPr>
          <a:xfrm>
            <a:off x="10904220" y="30510487"/>
            <a:ext cx="11109960" cy="17526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3248620" y="30510487"/>
            <a:ext cx="7406640" cy="1752600"/>
          </a:xfrm>
          <a:prstGeom prst="rect">
            <a:avLst/>
          </a:prstGeom>
        </p:spPr>
        <p:txBody>
          <a:bodyPr vert="horz" lIns="91440" tIns="45720" rIns="91440" bIns="45720" rtlCol="0" anchor="ctr"/>
          <a:lstStyle>
            <a:lvl1pPr algn="r">
              <a:defRPr sz="432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1454761563"/>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5432289" y="693272"/>
            <a:ext cx="21981141" cy="277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12543" tIns="281358" rIns="112543" bIns="281358" anchor="t" anchorCtr="0">
            <a:spAutoFit/>
          </a:bodyPr>
          <a:lstStyle>
            <a:lvl1pPr defTabSz="4389755" eaLnBrk="0" hangingPunct="0">
              <a:defRPr sz="2200">
                <a:solidFill>
                  <a:schemeClr val="tx1"/>
                </a:solidFill>
                <a:latin typeface="Arial" panose="020B0604020202020204" pitchFamily="34" charset="0"/>
              </a:defRPr>
            </a:lvl1pPr>
            <a:lvl2pPr marL="742950" indent="-285750" defTabSz="4389755" eaLnBrk="0" hangingPunct="0">
              <a:defRPr sz="2200">
                <a:solidFill>
                  <a:schemeClr val="tx1"/>
                </a:solidFill>
                <a:latin typeface="Arial" panose="020B0604020202020204" pitchFamily="34" charset="0"/>
              </a:defRPr>
            </a:lvl2pPr>
            <a:lvl3pPr marL="1143000" indent="-228600" defTabSz="4389755" eaLnBrk="0" hangingPunct="0">
              <a:defRPr sz="2200">
                <a:solidFill>
                  <a:schemeClr val="tx1"/>
                </a:solidFill>
                <a:latin typeface="Arial" panose="020B0604020202020204" pitchFamily="34" charset="0"/>
              </a:defRPr>
            </a:lvl3pPr>
            <a:lvl4pPr marL="1600200" indent="-228600" defTabSz="4389755" eaLnBrk="0" hangingPunct="0">
              <a:defRPr sz="2200">
                <a:solidFill>
                  <a:schemeClr val="tx1"/>
                </a:solidFill>
                <a:latin typeface="Arial" panose="020B0604020202020204" pitchFamily="34" charset="0"/>
              </a:defRPr>
            </a:lvl4pPr>
            <a:lvl5pPr marL="2057400" indent="-228600" defTabSz="4389755" eaLnBrk="0" hangingPunct="0">
              <a:defRPr sz="2200">
                <a:solidFill>
                  <a:schemeClr val="tx1"/>
                </a:solidFill>
                <a:latin typeface="Arial" panose="020B0604020202020204" pitchFamily="34" charset="0"/>
              </a:defRPr>
            </a:lvl5pPr>
            <a:lvl6pPr marL="2514600" indent="-228600" defTabSz="4389755"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4389755"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4389755"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4389755" eaLnBrk="0" fontAlgn="base" hangingPunct="0">
              <a:spcBef>
                <a:spcPct val="0"/>
              </a:spcBef>
              <a:spcAft>
                <a:spcPct val="0"/>
              </a:spcAft>
              <a:defRPr sz="2200">
                <a:solidFill>
                  <a:schemeClr val="tx1"/>
                </a:solidFill>
                <a:latin typeface="Arial" panose="020B0604020202020204" pitchFamily="34" charset="0"/>
              </a:defRPr>
            </a:lvl9pPr>
          </a:lstStyle>
          <a:p>
            <a:pPr algn="ctr" eaLnBrk="1" hangingPunct="1"/>
            <a:r>
              <a:rPr lang="en-US" sz="11500" b="1" dirty="0" smtClean="0">
                <a:solidFill>
                  <a:schemeClr val="bg1"/>
                </a:solidFill>
                <a:latin typeface="Arial Black" panose="020B0A04020102020204" pitchFamily="34" charset="0"/>
              </a:rPr>
              <a:t>ACHARYA POLYTECHNIC</a:t>
            </a:r>
          </a:p>
          <a:p>
            <a:pPr algn="ctr" eaLnBrk="1" hangingPunct="1"/>
            <a:r>
              <a:rPr lang="en-US" sz="2814" b="1" dirty="0" smtClean="0">
                <a:solidFill>
                  <a:schemeClr val="bg1"/>
                </a:solidFill>
                <a:latin typeface="Calibri" panose="020F0502020204030204" pitchFamily="34" charset="0"/>
              </a:rPr>
              <a:t>Acharya </a:t>
            </a:r>
            <a:r>
              <a:rPr lang="en-US" sz="2814" b="1" dirty="0" smtClean="0">
                <a:solidFill>
                  <a:schemeClr val="bg1"/>
                </a:solidFill>
                <a:latin typeface="Calibri" panose="020F0502020204030204" pitchFamily="34" charset="0"/>
              </a:rPr>
              <a:t>Dr. </a:t>
            </a:r>
            <a:r>
              <a:rPr lang="en-US" sz="2814" b="1" dirty="0" err="1" smtClean="0">
                <a:solidFill>
                  <a:schemeClr val="bg1"/>
                </a:solidFill>
                <a:latin typeface="Calibri" panose="020F0502020204030204" pitchFamily="34" charset="0"/>
              </a:rPr>
              <a:t>Sarvepalli</a:t>
            </a:r>
            <a:r>
              <a:rPr lang="en-US" sz="2814" b="1" dirty="0" smtClean="0">
                <a:solidFill>
                  <a:schemeClr val="bg1"/>
                </a:solidFill>
                <a:latin typeface="Calibri" panose="020F0502020204030204" pitchFamily="34" charset="0"/>
              </a:rPr>
              <a:t> </a:t>
            </a:r>
            <a:r>
              <a:rPr lang="en-US" sz="2814" b="1" dirty="0" err="1" smtClean="0">
                <a:solidFill>
                  <a:schemeClr val="bg1"/>
                </a:solidFill>
                <a:latin typeface="Calibri" panose="020F0502020204030204" pitchFamily="34" charset="0"/>
              </a:rPr>
              <a:t>Radhakrishnan</a:t>
            </a:r>
            <a:r>
              <a:rPr lang="en-US" sz="2814" b="1" dirty="0" smtClean="0">
                <a:solidFill>
                  <a:schemeClr val="bg1"/>
                </a:solidFill>
                <a:latin typeface="Calibri" panose="020F0502020204030204" pitchFamily="34" charset="0"/>
              </a:rPr>
              <a:t> Road, </a:t>
            </a:r>
            <a:r>
              <a:rPr lang="en-US" sz="2814" b="1" dirty="0" err="1" smtClean="0">
                <a:solidFill>
                  <a:schemeClr val="bg1"/>
                </a:solidFill>
                <a:latin typeface="Calibri" panose="020F0502020204030204" pitchFamily="34" charset="0"/>
              </a:rPr>
              <a:t>Soladevanahalli</a:t>
            </a:r>
            <a:r>
              <a:rPr lang="en-US" sz="2814" b="1" dirty="0" smtClean="0">
                <a:solidFill>
                  <a:schemeClr val="bg1"/>
                </a:solidFill>
                <a:latin typeface="Calibri" panose="020F0502020204030204" pitchFamily="34" charset="0"/>
              </a:rPr>
              <a:t>, </a:t>
            </a:r>
            <a:r>
              <a:rPr lang="en-US" sz="2814" b="1" dirty="0" err="1" smtClean="0">
                <a:solidFill>
                  <a:schemeClr val="bg1"/>
                </a:solidFill>
                <a:latin typeface="Calibri" panose="020F0502020204030204" pitchFamily="34" charset="0"/>
              </a:rPr>
              <a:t>Hesaraghatta</a:t>
            </a:r>
            <a:r>
              <a:rPr lang="en-US" sz="2814" b="1" dirty="0" smtClean="0">
                <a:solidFill>
                  <a:schemeClr val="bg1"/>
                </a:solidFill>
                <a:latin typeface="Calibri" panose="020F0502020204030204" pitchFamily="34" charset="0"/>
              </a:rPr>
              <a:t> Main Road, Bengaluru - 560107</a:t>
            </a:r>
            <a:endParaRPr lang="en-US" sz="2814" b="1" dirty="0">
              <a:solidFill>
                <a:schemeClr val="bg1"/>
              </a:solidFill>
              <a:latin typeface="+mn-lt"/>
            </a:endParaRPr>
          </a:p>
        </p:txBody>
      </p:sp>
      <p:sp>
        <p:nvSpPr>
          <p:cNvPr id="5" name="Text Box 123"/>
          <p:cNvSpPr txBox="1">
            <a:spLocks noChangeArrowheads="1"/>
          </p:cNvSpPr>
          <p:nvPr/>
        </p:nvSpPr>
        <p:spPr bwMode="auto">
          <a:xfrm>
            <a:off x="613121" y="4353981"/>
            <a:ext cx="31619479" cy="1406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12543" tIns="112543" rIns="112543" bIns="112543" anchor="ctr" anchorCtr="0"/>
          <a:lstStyle>
            <a:lvl1pPr defTabSz="4389755" eaLnBrk="0" hangingPunct="0">
              <a:defRPr sz="2200">
                <a:solidFill>
                  <a:schemeClr val="tx1"/>
                </a:solidFill>
                <a:latin typeface="Arial" panose="020B0604020202020204" pitchFamily="34" charset="0"/>
              </a:defRPr>
            </a:lvl1pPr>
            <a:lvl2pPr marL="742950" indent="-285750" defTabSz="4389755" eaLnBrk="0" hangingPunct="0">
              <a:defRPr sz="2200">
                <a:solidFill>
                  <a:schemeClr val="tx1"/>
                </a:solidFill>
                <a:latin typeface="Arial" panose="020B0604020202020204" pitchFamily="34" charset="0"/>
              </a:defRPr>
            </a:lvl2pPr>
            <a:lvl3pPr marL="1143000" indent="-228600" defTabSz="4389755" eaLnBrk="0" hangingPunct="0">
              <a:defRPr sz="2200">
                <a:solidFill>
                  <a:schemeClr val="tx1"/>
                </a:solidFill>
                <a:latin typeface="Arial" panose="020B0604020202020204" pitchFamily="34" charset="0"/>
              </a:defRPr>
            </a:lvl3pPr>
            <a:lvl4pPr marL="1600200" indent="-228600" defTabSz="4389755" eaLnBrk="0" hangingPunct="0">
              <a:defRPr sz="2200">
                <a:solidFill>
                  <a:schemeClr val="tx1"/>
                </a:solidFill>
                <a:latin typeface="Arial" panose="020B0604020202020204" pitchFamily="34" charset="0"/>
              </a:defRPr>
            </a:lvl4pPr>
            <a:lvl5pPr marL="2057400" indent="-228600" defTabSz="4389755" eaLnBrk="0" hangingPunct="0">
              <a:defRPr sz="2200">
                <a:solidFill>
                  <a:schemeClr val="tx1"/>
                </a:solidFill>
                <a:latin typeface="Arial" panose="020B0604020202020204" pitchFamily="34" charset="0"/>
              </a:defRPr>
            </a:lvl5pPr>
            <a:lvl6pPr marL="2514600" indent="-228600" defTabSz="4389755"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4389755"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4389755"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4389755" eaLnBrk="0" fontAlgn="base" hangingPunct="0">
              <a:spcBef>
                <a:spcPct val="0"/>
              </a:spcBef>
              <a:spcAft>
                <a:spcPct val="0"/>
              </a:spcAft>
              <a:defRPr sz="2200">
                <a:solidFill>
                  <a:schemeClr val="tx1"/>
                </a:solidFill>
                <a:latin typeface="Arial" panose="020B0604020202020204" pitchFamily="34" charset="0"/>
              </a:defRPr>
            </a:lvl9pPr>
          </a:lstStyle>
          <a:p>
            <a:pPr algn="ctr">
              <a:defRPr sz="2800" b="1">
                <a:solidFill>
                  <a:srgbClr val="BE4123"/>
                </a:solidFill>
                <a:latin typeface="Aptos Display"/>
              </a:defRPr>
            </a:pPr>
            <a:r>
              <a:rPr lang="en-US" sz="5400" dirty="0">
                <a:solidFill>
                  <a:schemeClr val="accent5">
                    <a:lumMod val="50000"/>
                  </a:schemeClr>
                </a:solidFill>
                <a:latin typeface="Times New Roman" panose="02020603050405020304" pitchFamily="18" charset="0"/>
                <a:cs typeface="Times New Roman" panose="02020603050405020304" pitchFamily="18" charset="0"/>
              </a:rPr>
              <a:t>NATIONAL CONFERENCE ON APPLIED </a:t>
            </a:r>
            <a:r>
              <a:rPr lang="en-US" sz="5400" dirty="0" smtClean="0">
                <a:solidFill>
                  <a:schemeClr val="accent5">
                    <a:lumMod val="50000"/>
                  </a:schemeClr>
                </a:solidFill>
                <a:latin typeface="Times New Roman" panose="02020603050405020304" pitchFamily="18" charset="0"/>
                <a:cs typeface="Times New Roman" panose="02020603050405020304" pitchFamily="18" charset="0"/>
              </a:rPr>
              <a:t>ENGINEERING AND </a:t>
            </a:r>
            <a:r>
              <a:rPr lang="en-US" sz="5400" dirty="0">
                <a:solidFill>
                  <a:schemeClr val="accent5">
                    <a:lumMod val="50000"/>
                  </a:schemeClr>
                </a:solidFill>
                <a:latin typeface="Times New Roman" panose="02020603050405020304" pitchFamily="18" charset="0"/>
                <a:cs typeface="Times New Roman" panose="02020603050405020304" pitchFamily="18" charset="0"/>
              </a:rPr>
              <a:t>EMERGING </a:t>
            </a:r>
            <a:r>
              <a:rPr lang="en-US" sz="5400" dirty="0" smtClean="0">
                <a:solidFill>
                  <a:schemeClr val="accent5">
                    <a:lumMod val="50000"/>
                  </a:schemeClr>
                </a:solidFill>
                <a:latin typeface="Times New Roman" panose="02020603050405020304" pitchFamily="18" charset="0"/>
                <a:cs typeface="Times New Roman" panose="02020603050405020304" pitchFamily="18" charset="0"/>
              </a:rPr>
              <a:t>TECHNOLOGIES-2026</a:t>
            </a:r>
            <a:endParaRPr lang="en-US" sz="54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0" name="Text Box 189"/>
          <p:cNvSpPr txBox="1">
            <a:spLocks noChangeArrowheads="1"/>
          </p:cNvSpPr>
          <p:nvPr/>
        </p:nvSpPr>
        <p:spPr bwMode="auto">
          <a:xfrm>
            <a:off x="2117247" y="9792686"/>
            <a:ext cx="8842259" cy="5397930"/>
          </a:xfrm>
          <a:prstGeom prst="rect">
            <a:avLst/>
          </a:prstGeom>
          <a:solidFill>
            <a:schemeClr val="bg1"/>
          </a:solidFill>
          <a:ln w="12700">
            <a:solidFill>
              <a:schemeClr val="accent1">
                <a:lumMod val="75000"/>
              </a:schemeClr>
            </a:solidFill>
          </a:ln>
          <a:effectLst/>
        </p:spPr>
        <p:txBody>
          <a:bodyPr wrap="square" lIns="112543" tIns="112543" rIns="112543" bIns="112543">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2400" dirty="0">
                <a:latin typeface="Calibri" panose="020F0502020204030204" pitchFamily="34" charset="0"/>
              </a:rPr>
              <a:t>Click here to insert your Abstract text. Type it in or copy and paste from your Word document or other source.</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This text box will automatically re-size to your text. To turn off that feature, right click inside this box and go to </a:t>
            </a:r>
            <a:r>
              <a:rPr lang="en-US" sz="2400" b="1" dirty="0">
                <a:latin typeface="Calibri" panose="020F0502020204030204" pitchFamily="34" charset="0"/>
              </a:rPr>
              <a:t>Format Shape, Text Box, Autofit</a:t>
            </a:r>
            <a:r>
              <a:rPr lang="en-US" sz="2400" dirty="0">
                <a:latin typeface="Calibri" panose="020F0502020204030204" pitchFamily="34" charset="0"/>
              </a:rPr>
              <a:t>, and select the “Do Not Autofit” radio button.</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To change the font style of this text box: Click on the border once to highlight the entire text box, then select a different font or font size that suits you. This text is Calibri 32pt and is easily read up to 5 feet away on a 42x42 poster.</a:t>
            </a:r>
          </a:p>
          <a:p>
            <a:pPr eaLnBrk="1" hangingPunct="1"/>
            <a:endParaRPr lang="en-US" sz="2400" dirty="0">
              <a:latin typeface="Calibri" panose="020F0502020204030204" pitchFamily="34" charset="0"/>
            </a:endParaRPr>
          </a:p>
          <a:p>
            <a:pPr eaLnBrk="1" hangingPunct="1"/>
            <a:endParaRPr lang="en-US" sz="2400" dirty="0">
              <a:latin typeface="Calibri" panose="020F0502020204030204" pitchFamily="34" charset="0"/>
            </a:endParaRPr>
          </a:p>
          <a:p>
            <a:pPr eaLnBrk="1" hangingPunct="1"/>
            <a:r>
              <a:rPr lang="en-US" sz="2400" b="1" dirty="0">
                <a:latin typeface="Calibri" panose="020F0502020204030204" pitchFamily="34" charset="0"/>
              </a:rPr>
              <a:t>Keywords: </a:t>
            </a:r>
            <a:r>
              <a:rPr lang="en-US" sz="2400" dirty="0">
                <a:latin typeface="Calibri" panose="020F0502020204030204" pitchFamily="34" charset="0"/>
              </a:rPr>
              <a:t>Add your keywords here</a:t>
            </a:r>
            <a:endParaRPr lang="en-US" sz="2400" b="1" dirty="0">
              <a:latin typeface="Calibri" panose="020F0502020204030204" pitchFamily="34" charset="0"/>
            </a:endParaRPr>
          </a:p>
        </p:txBody>
      </p:sp>
      <p:sp>
        <p:nvSpPr>
          <p:cNvPr id="32" name="Rectangle 31"/>
          <p:cNvSpPr/>
          <p:nvPr/>
        </p:nvSpPr>
        <p:spPr>
          <a:xfrm>
            <a:off x="2117248" y="9192899"/>
            <a:ext cx="8842258" cy="613828"/>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r>
              <a:rPr lang="en-US" sz="3798" b="1" dirty="0" smtClean="0">
                <a:solidFill>
                  <a:schemeClr val="accent3">
                    <a:lumMod val="20000"/>
                    <a:lumOff val="80000"/>
                  </a:schemeClr>
                </a:solidFill>
              </a:rPr>
              <a:t>1. Abstract</a:t>
            </a:r>
            <a:endParaRPr lang="en-US" sz="3798" b="1" dirty="0">
              <a:solidFill>
                <a:schemeClr val="accent3">
                  <a:lumMod val="20000"/>
                  <a:lumOff val="80000"/>
                </a:schemeClr>
              </a:solidFill>
            </a:endParaRPr>
          </a:p>
        </p:txBody>
      </p:sp>
      <p:sp>
        <p:nvSpPr>
          <p:cNvPr id="15" name="Text Box 194"/>
          <p:cNvSpPr txBox="1">
            <a:spLocks noChangeArrowheads="1"/>
          </p:cNvSpPr>
          <p:nvPr/>
        </p:nvSpPr>
        <p:spPr bwMode="auto">
          <a:xfrm>
            <a:off x="11706080" y="16434983"/>
            <a:ext cx="8863994" cy="6462068"/>
          </a:xfrm>
          <a:prstGeom prst="rect">
            <a:avLst/>
          </a:prstGeom>
          <a:solidFill>
            <a:schemeClr val="bg1"/>
          </a:solidFill>
          <a:ln w="12700">
            <a:solidFill>
              <a:schemeClr val="accent1">
                <a:lumMod val="75000"/>
              </a:schemeClr>
            </a:solidFill>
          </a:ln>
          <a:effectLst/>
        </p:spPr>
        <p:txBody>
          <a:bodyPr wrap="square" lIns="112543" tIns="112543" rIns="112543" bIns="112543">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2251" dirty="0">
                <a:latin typeface="Calibri" panose="020F0502020204030204" pitchFamily="34" charset="0"/>
              </a:rPr>
              <a:t>Click here to insert your Results text. Type it in or copy and paste from your Word document or other source.</a:t>
            </a:r>
          </a:p>
          <a:p>
            <a:pPr eaLnBrk="1" hangingPunct="1"/>
            <a:endParaRPr lang="en-US" sz="2251" dirty="0">
              <a:latin typeface="Calibri" panose="020F0502020204030204" pitchFamily="34" charset="0"/>
            </a:endParaRPr>
          </a:p>
          <a:p>
            <a:pPr eaLnBrk="1" hangingPunct="1"/>
            <a:r>
              <a:rPr lang="en-US" sz="2251" dirty="0">
                <a:latin typeface="Calibri" panose="020F0502020204030204" pitchFamily="34" charset="0"/>
              </a:rPr>
              <a:t>This text box will automatically re-size to your text. To turn off that feature, right click inside this box and go to </a:t>
            </a:r>
            <a:r>
              <a:rPr lang="en-US" sz="2251" b="1" dirty="0">
                <a:latin typeface="Calibri" panose="020F0502020204030204" pitchFamily="34" charset="0"/>
              </a:rPr>
              <a:t>Format Shape, Text Box, Autofit</a:t>
            </a:r>
            <a:r>
              <a:rPr lang="en-US" sz="2251" dirty="0">
                <a:latin typeface="Calibri" panose="020F0502020204030204" pitchFamily="34" charset="0"/>
              </a:rPr>
              <a:t>, and select the “Do Not Autofit” radio button.</a:t>
            </a:r>
          </a:p>
          <a:p>
            <a:pPr eaLnBrk="1" hangingPunct="1"/>
            <a:endParaRPr lang="en-US" sz="2251" dirty="0">
              <a:latin typeface="Calibri" panose="020F0502020204030204" pitchFamily="34" charset="0"/>
            </a:endParaRPr>
          </a:p>
          <a:p>
            <a:pPr eaLnBrk="1" hangingPunct="1"/>
            <a:r>
              <a:rPr lang="en-US" sz="2251" dirty="0">
                <a:latin typeface="Calibri" panose="020F0502020204030204" pitchFamily="34" charset="0"/>
              </a:rPr>
              <a:t>To change the font style of this text box: Click on the border once to highlight the entire text box, then select a different font or font size that suits you. This text is Calibri 32pt and is easily read up to 5 feet away on a 42x42 poster.</a:t>
            </a:r>
          </a:p>
          <a:p>
            <a:pPr eaLnBrk="1" hangingPunct="1"/>
            <a:endParaRPr lang="en-US" sz="2251" dirty="0">
              <a:latin typeface="Calibri" panose="020F0502020204030204" pitchFamily="34" charset="0"/>
            </a:endParaRPr>
          </a:p>
          <a:p>
            <a:pPr eaLnBrk="1" hangingPunct="1"/>
            <a:r>
              <a:rPr lang="en-US" sz="2251" dirty="0">
                <a:latin typeface="Calibri" panose="020F0502020204030204" pitchFamily="34" charset="0"/>
              </a:rPr>
              <a:t>Zoom out to 100% to preview what this will look like on your printed poster.</a:t>
            </a:r>
          </a:p>
          <a:p>
            <a:pPr eaLnBrk="1" hangingPunct="1"/>
            <a:endParaRPr lang="en-US" sz="2251" dirty="0">
              <a:latin typeface="Calibri" panose="020F0502020204030204" pitchFamily="34" charset="0"/>
            </a:endParaRPr>
          </a:p>
          <a:p>
            <a:pPr eaLnBrk="1" hangingPunct="1"/>
            <a:r>
              <a:rPr lang="en-US" sz="2251" dirty="0">
                <a:latin typeface="Calibri" panose="020F0502020204030204" pitchFamily="34" charset="0"/>
              </a:rPr>
              <a:t>Speaking of Results, yours will look better if you remember to run a spell-check on your poster! After you’ve added your content click on </a:t>
            </a:r>
            <a:r>
              <a:rPr lang="en-US" sz="2251" b="1" dirty="0">
                <a:latin typeface="Calibri" panose="020F0502020204030204" pitchFamily="34" charset="0"/>
              </a:rPr>
              <a:t>Review</a:t>
            </a:r>
            <a:r>
              <a:rPr lang="en-US" sz="2251" dirty="0">
                <a:latin typeface="Calibri" panose="020F0502020204030204" pitchFamily="34" charset="0"/>
              </a:rPr>
              <a:t>, </a:t>
            </a:r>
            <a:r>
              <a:rPr lang="en-US" sz="2251" b="1" dirty="0">
                <a:latin typeface="Calibri" panose="020F0502020204030204" pitchFamily="34" charset="0"/>
              </a:rPr>
              <a:t>Spelling</a:t>
            </a:r>
            <a:r>
              <a:rPr lang="en-US" sz="2251" dirty="0">
                <a:latin typeface="Calibri" panose="020F0502020204030204" pitchFamily="34" charset="0"/>
              </a:rPr>
              <a:t>, or press F7.</a:t>
            </a:r>
          </a:p>
        </p:txBody>
      </p:sp>
      <p:sp>
        <p:nvSpPr>
          <p:cNvPr id="33" name="Rectangle 32"/>
          <p:cNvSpPr/>
          <p:nvPr/>
        </p:nvSpPr>
        <p:spPr>
          <a:xfrm>
            <a:off x="2163685" y="15675286"/>
            <a:ext cx="8795821" cy="813327"/>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r>
              <a:rPr lang="en-US" sz="3798" b="1" dirty="0" smtClean="0">
                <a:solidFill>
                  <a:schemeClr val="accent3">
                    <a:lumMod val="20000"/>
                    <a:lumOff val="80000"/>
                  </a:schemeClr>
                </a:solidFill>
              </a:rPr>
              <a:t>2. Introduction</a:t>
            </a:r>
            <a:endParaRPr lang="en-US" sz="3798" b="1" dirty="0">
              <a:solidFill>
                <a:schemeClr val="accent3">
                  <a:lumMod val="20000"/>
                  <a:lumOff val="80000"/>
                </a:schemeClr>
              </a:solidFill>
            </a:endParaRPr>
          </a:p>
        </p:txBody>
      </p:sp>
      <p:sp>
        <p:nvSpPr>
          <p:cNvPr id="13" name="Text Box 192"/>
          <p:cNvSpPr txBox="1">
            <a:spLocks noChangeArrowheads="1"/>
          </p:cNvSpPr>
          <p:nvPr/>
        </p:nvSpPr>
        <p:spPr bwMode="auto">
          <a:xfrm>
            <a:off x="11729299" y="9909002"/>
            <a:ext cx="8863994" cy="5397930"/>
          </a:xfrm>
          <a:prstGeom prst="rect">
            <a:avLst/>
          </a:prstGeom>
          <a:solidFill>
            <a:schemeClr val="bg1"/>
          </a:solidFill>
          <a:ln w="12700">
            <a:solidFill>
              <a:schemeClr val="accent1">
                <a:lumMod val="75000"/>
              </a:schemeClr>
            </a:solidFill>
          </a:ln>
          <a:effectLst/>
        </p:spPr>
        <p:txBody>
          <a:bodyPr wrap="square" lIns="112543" tIns="112543" rIns="112543" bIns="112543">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2400" dirty="0">
                <a:latin typeface="Calibri" panose="020F0502020204030204" pitchFamily="34" charset="0"/>
              </a:rPr>
              <a:t>Click here to insert your Methods and Materials text. Type it in or copy and paste from your Word document or other source.</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This text box will automatically re-size to your text. To turn off that feature, right click inside this box and go to </a:t>
            </a:r>
            <a:r>
              <a:rPr lang="en-US" sz="2400" b="1" dirty="0">
                <a:latin typeface="Calibri" panose="020F0502020204030204" pitchFamily="34" charset="0"/>
              </a:rPr>
              <a:t>Format Shape, Text Box, Autofit</a:t>
            </a:r>
            <a:r>
              <a:rPr lang="en-US" sz="2400" dirty="0">
                <a:latin typeface="Calibri" panose="020F0502020204030204" pitchFamily="34" charset="0"/>
              </a:rPr>
              <a:t>, </a:t>
            </a:r>
            <a:r>
              <a:rPr lang="en-US" sz="2400" dirty="0" smtClean="0">
                <a:latin typeface="Calibri" panose="020F0502020204030204" pitchFamily="34" charset="0"/>
              </a:rPr>
              <a:t>and </a:t>
            </a:r>
            <a:r>
              <a:rPr lang="en-US" sz="2400" dirty="0">
                <a:latin typeface="Calibri" panose="020F0502020204030204" pitchFamily="34" charset="0"/>
              </a:rPr>
              <a:t>select the “Do Not Autofit” radio button.</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To change the font style of this text box: Click on the border once to highlight the entire text box, then select a different font or font size that suits you. This text is Calibri 32pt and is easily read up to 5 feet away on a 42x42 poster.</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Zoom out to 100% to preview what this will look like on your printed poster</a:t>
            </a:r>
            <a:r>
              <a:rPr lang="en-US" sz="2251" dirty="0">
                <a:latin typeface="Calibri" panose="020F0502020204030204" pitchFamily="34" charset="0"/>
              </a:rPr>
              <a:t>.</a:t>
            </a:r>
          </a:p>
        </p:txBody>
      </p:sp>
      <p:sp>
        <p:nvSpPr>
          <p:cNvPr id="34" name="Rectangle 33"/>
          <p:cNvSpPr/>
          <p:nvPr/>
        </p:nvSpPr>
        <p:spPr>
          <a:xfrm>
            <a:off x="11723231" y="9132498"/>
            <a:ext cx="8850213" cy="74418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r>
              <a:rPr lang="en-US" sz="3798" b="1" dirty="0" smtClean="0">
                <a:solidFill>
                  <a:schemeClr val="accent3">
                    <a:lumMod val="20000"/>
                    <a:lumOff val="80000"/>
                  </a:schemeClr>
                </a:solidFill>
              </a:rPr>
              <a:t>3. Methodology / Working</a:t>
            </a:r>
            <a:endParaRPr lang="en-US" sz="3798" b="1" dirty="0">
              <a:solidFill>
                <a:schemeClr val="accent3">
                  <a:lumMod val="20000"/>
                  <a:lumOff val="80000"/>
                </a:schemeClr>
              </a:solidFill>
            </a:endParaRPr>
          </a:p>
        </p:txBody>
      </p:sp>
      <p:sp>
        <p:nvSpPr>
          <p:cNvPr id="12" name="Text Box 191"/>
          <p:cNvSpPr txBox="1">
            <a:spLocks noChangeArrowheads="1"/>
          </p:cNvSpPr>
          <p:nvPr/>
        </p:nvSpPr>
        <p:spPr bwMode="auto">
          <a:xfrm>
            <a:off x="21336496" y="9917224"/>
            <a:ext cx="9287045" cy="5397930"/>
          </a:xfrm>
          <a:prstGeom prst="rect">
            <a:avLst/>
          </a:prstGeom>
          <a:solidFill>
            <a:schemeClr val="bg1"/>
          </a:solidFill>
          <a:ln w="12700">
            <a:solidFill>
              <a:schemeClr val="accent1">
                <a:lumMod val="75000"/>
              </a:schemeClr>
            </a:solidFill>
          </a:ln>
          <a:effectLst/>
        </p:spPr>
        <p:txBody>
          <a:bodyPr wrap="square" lIns="112543" tIns="112543" rIns="112543" bIns="112543">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2400" dirty="0">
                <a:latin typeface="Calibri" panose="020F0502020204030204" pitchFamily="34" charset="0"/>
              </a:rPr>
              <a:t>Click here to insert your Discussion text. Type it in or copy and paste from your Word document or other source.</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This text box will automatically re-size to your text. To turn off that feature, right click inside this box and go to </a:t>
            </a:r>
            <a:r>
              <a:rPr lang="en-US" sz="2400" b="1" dirty="0">
                <a:latin typeface="Calibri" panose="020F0502020204030204" pitchFamily="34" charset="0"/>
              </a:rPr>
              <a:t>Format Shape, Text Box, Autofit</a:t>
            </a:r>
            <a:r>
              <a:rPr lang="en-US" sz="2400" dirty="0">
                <a:latin typeface="Calibri" panose="020F0502020204030204" pitchFamily="34" charset="0"/>
              </a:rPr>
              <a:t>, and select the “Do Not Autofit” radio button.</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To change the font style of this text box: Click on the border once to highlight the entire text box, then select a different font or font size that suits you. This text is Calibri 32pt and is easily read up to 5 feet away on a 42x42 poster.</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Zoom out to 100% to preview what this will look like on your printed poster.</a:t>
            </a:r>
          </a:p>
        </p:txBody>
      </p:sp>
      <p:sp>
        <p:nvSpPr>
          <p:cNvPr id="35" name="Rectangle 34"/>
          <p:cNvSpPr/>
          <p:nvPr/>
        </p:nvSpPr>
        <p:spPr>
          <a:xfrm>
            <a:off x="21316648" y="9197416"/>
            <a:ext cx="9287044" cy="719808"/>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r>
              <a:rPr lang="en-US" sz="3798" b="1" dirty="0" smtClean="0">
                <a:solidFill>
                  <a:schemeClr val="accent3">
                    <a:lumMod val="20000"/>
                    <a:lumOff val="80000"/>
                  </a:schemeClr>
                </a:solidFill>
              </a:rPr>
              <a:t>5. Discussion</a:t>
            </a:r>
            <a:endParaRPr lang="en-US" sz="3798" b="1" dirty="0">
              <a:solidFill>
                <a:schemeClr val="accent3">
                  <a:lumMod val="20000"/>
                  <a:lumOff val="80000"/>
                </a:schemeClr>
              </a:solidFill>
            </a:endParaRPr>
          </a:p>
        </p:txBody>
      </p:sp>
      <p:sp>
        <p:nvSpPr>
          <p:cNvPr id="14" name="Text Box 193"/>
          <p:cNvSpPr txBox="1">
            <a:spLocks noChangeArrowheads="1"/>
          </p:cNvSpPr>
          <p:nvPr/>
        </p:nvSpPr>
        <p:spPr bwMode="auto">
          <a:xfrm>
            <a:off x="21316648" y="16481298"/>
            <a:ext cx="9397041" cy="5397930"/>
          </a:xfrm>
          <a:prstGeom prst="rect">
            <a:avLst/>
          </a:prstGeom>
          <a:solidFill>
            <a:schemeClr val="bg1"/>
          </a:solidFill>
          <a:ln w="12700">
            <a:solidFill>
              <a:schemeClr val="accent1">
                <a:lumMod val="75000"/>
              </a:schemeClr>
            </a:solidFill>
          </a:ln>
          <a:effectLst/>
        </p:spPr>
        <p:txBody>
          <a:bodyPr wrap="square" lIns="112543" tIns="112543" rIns="112543" bIns="112543">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2400" dirty="0">
                <a:latin typeface="Calibri" panose="020F0502020204030204" pitchFamily="34" charset="0"/>
              </a:rPr>
              <a:t>Click here to insert your Conclusions text. Type it in or copy and paste from your Word document or other source.</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This text box will automatically re-size to your text. To turn off that feature, right click inside this box and go to </a:t>
            </a:r>
            <a:r>
              <a:rPr lang="en-US" sz="2400" b="1" dirty="0">
                <a:latin typeface="Calibri" panose="020F0502020204030204" pitchFamily="34" charset="0"/>
              </a:rPr>
              <a:t>Format Shape, Text Box, Autofit</a:t>
            </a:r>
            <a:r>
              <a:rPr lang="en-US" sz="2400" dirty="0">
                <a:latin typeface="Calibri" panose="020F0502020204030204" pitchFamily="34" charset="0"/>
              </a:rPr>
              <a:t>, and select the “Do Not Autofit” radio button.</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To change the font style of this text box: Click on the border once to highlight the entire text box, then select a different font or font size that suits you. This text is Calibri 32pt and is easily read up to 5 feet away on a 42x42 poster.</a:t>
            </a:r>
          </a:p>
          <a:p>
            <a:pPr eaLnBrk="1" hangingPunct="1"/>
            <a:endParaRPr lang="en-US" sz="2400" dirty="0">
              <a:latin typeface="Calibri" panose="020F0502020204030204" pitchFamily="34" charset="0"/>
            </a:endParaRPr>
          </a:p>
          <a:p>
            <a:pPr eaLnBrk="1" hangingPunct="1"/>
            <a:r>
              <a:rPr lang="en-US" sz="2400" dirty="0">
                <a:latin typeface="Calibri" panose="020F0502020204030204" pitchFamily="34" charset="0"/>
              </a:rPr>
              <a:t>Zoom out to 100% to preview what this will look like on your printed poster.</a:t>
            </a:r>
          </a:p>
        </p:txBody>
      </p:sp>
      <p:sp>
        <p:nvSpPr>
          <p:cNvPr id="36" name="Rectangle 35"/>
          <p:cNvSpPr/>
          <p:nvPr/>
        </p:nvSpPr>
        <p:spPr>
          <a:xfrm>
            <a:off x="21336496" y="15710640"/>
            <a:ext cx="9377193" cy="684573"/>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r>
              <a:rPr lang="en-US" sz="3798" b="1" dirty="0" smtClean="0">
                <a:solidFill>
                  <a:schemeClr val="accent3">
                    <a:lumMod val="20000"/>
                    <a:lumOff val="80000"/>
                  </a:schemeClr>
                </a:solidFill>
              </a:rPr>
              <a:t>6. Conclusions</a:t>
            </a:r>
            <a:endParaRPr lang="en-US" sz="3798" b="1" dirty="0">
              <a:solidFill>
                <a:schemeClr val="accent3">
                  <a:lumMod val="20000"/>
                  <a:lumOff val="80000"/>
                </a:schemeClr>
              </a:solidFill>
            </a:endParaRPr>
          </a:p>
        </p:txBody>
      </p:sp>
      <p:graphicFrame>
        <p:nvGraphicFramePr>
          <p:cNvPr id="44" name="Content Placeholder 114" descr="Sample table with 4 columns, 7 rows." title="Sample Table"/>
          <p:cNvGraphicFramePr/>
          <p:nvPr>
            <p:extLst>
              <p:ext uri="{D42A27DB-BD31-4B8C-83A1-F6EECF244321}">
                <p14:modId xmlns:p14="http://schemas.microsoft.com/office/powerpoint/2010/main" val="23777249"/>
              </p:ext>
            </p:extLst>
          </p:nvPr>
        </p:nvGraphicFramePr>
        <p:xfrm>
          <a:off x="11980113" y="23467450"/>
          <a:ext cx="7877360" cy="4464096"/>
        </p:xfrm>
        <a:graphic>
          <a:graphicData uri="http://schemas.openxmlformats.org/drawingml/2006/table">
            <a:tbl>
              <a:tblPr firstRow="1" bandRow="1">
                <a:tableStyleId>{F5AB1C69-6EDB-4FF4-983F-18BD219EF322}</a:tableStyleId>
              </a:tblPr>
              <a:tblGrid>
                <a:gridCol w="1969340"/>
                <a:gridCol w="1969340"/>
                <a:gridCol w="1969340"/>
                <a:gridCol w="1969340"/>
              </a:tblGrid>
              <a:tr h="637728">
                <a:tc>
                  <a:txBody>
                    <a:bodyPr/>
                    <a:lstStyle/>
                    <a:p>
                      <a:endParaRPr lang="en-US" sz="2200" dirty="0"/>
                    </a:p>
                  </a:txBody>
                  <a:tcPr marL="75038" marR="75038" marT="28139" marB="28139" anchor="ctr">
                    <a:solidFill>
                      <a:schemeClr val="accent1">
                        <a:lumMod val="75000"/>
                      </a:schemeClr>
                    </a:solidFill>
                  </a:tcPr>
                </a:tc>
                <a:tc>
                  <a:txBody>
                    <a:bodyPr/>
                    <a:lstStyle/>
                    <a:p>
                      <a:pPr algn="ctr"/>
                      <a:r>
                        <a:rPr lang="en-US" sz="2200" dirty="0"/>
                        <a:t>Heading</a:t>
                      </a:r>
                    </a:p>
                  </a:txBody>
                  <a:tcPr marL="75038" marR="75038" marT="28139" marB="28139" anchor="ctr">
                    <a:solidFill>
                      <a:schemeClr val="accent1">
                        <a:lumMod val="75000"/>
                      </a:schemeClr>
                    </a:solidFill>
                  </a:tcPr>
                </a:tc>
                <a:tc>
                  <a:txBody>
                    <a:bodyPr/>
                    <a:lstStyle/>
                    <a:p>
                      <a:pPr algn="ctr"/>
                      <a:r>
                        <a:rPr lang="en-US" sz="2200" dirty="0"/>
                        <a:t>Heading</a:t>
                      </a:r>
                    </a:p>
                  </a:txBody>
                  <a:tcPr marL="75038" marR="75038" marT="28139" marB="28139" anchor="ctr">
                    <a:solidFill>
                      <a:schemeClr val="accent1">
                        <a:lumMod val="75000"/>
                      </a:schemeClr>
                    </a:solidFill>
                  </a:tcPr>
                </a:tc>
                <a:tc>
                  <a:txBody>
                    <a:bodyPr/>
                    <a:lstStyle/>
                    <a:p>
                      <a:pPr algn="ctr"/>
                      <a:r>
                        <a:rPr lang="en-US" sz="2200" dirty="0"/>
                        <a:t>Heading</a:t>
                      </a:r>
                    </a:p>
                  </a:txBody>
                  <a:tcPr marL="75038" marR="75038" marT="28139" marB="28139" anchor="ctr">
                    <a:solidFill>
                      <a:schemeClr val="accent1">
                        <a:lumMod val="75000"/>
                      </a:schemeClr>
                    </a:solidFill>
                  </a:tcPr>
                </a:tc>
              </a:tr>
              <a:tr h="637728">
                <a:tc>
                  <a:txBody>
                    <a:bodyPr/>
                    <a:lstStyle/>
                    <a:p>
                      <a:r>
                        <a:rPr lang="en-US" sz="2200" dirty="0"/>
                        <a:t>Item</a:t>
                      </a:r>
                    </a:p>
                  </a:txBody>
                  <a:tcPr marL="75038" marR="75038" marT="28139" marB="28139" anchor="ctr"/>
                </a:tc>
                <a:tc>
                  <a:txBody>
                    <a:bodyPr/>
                    <a:lstStyle/>
                    <a:p>
                      <a:pPr algn="ctr"/>
                      <a:r>
                        <a:rPr lang="en-US" sz="2200" dirty="0"/>
                        <a:t>800</a:t>
                      </a:r>
                    </a:p>
                  </a:txBody>
                  <a:tcPr marL="75038" marR="75038" marT="28139" marB="28139" anchor="ctr"/>
                </a:tc>
                <a:tc>
                  <a:txBody>
                    <a:bodyPr/>
                    <a:lstStyle/>
                    <a:p>
                      <a:pPr algn="ctr"/>
                      <a:r>
                        <a:rPr lang="en-US" sz="2200" dirty="0"/>
                        <a:t>790</a:t>
                      </a:r>
                    </a:p>
                  </a:txBody>
                  <a:tcPr marL="75038" marR="75038" marT="28139" marB="28139" anchor="ctr"/>
                </a:tc>
                <a:tc>
                  <a:txBody>
                    <a:bodyPr/>
                    <a:lstStyle/>
                    <a:p>
                      <a:pPr algn="ctr"/>
                      <a:r>
                        <a:rPr lang="en-US" sz="2200" dirty="0"/>
                        <a:t>4001</a:t>
                      </a:r>
                    </a:p>
                  </a:txBody>
                  <a:tcPr marL="75038" marR="75038" marT="28139" marB="28139" anchor="ctr"/>
                </a:tc>
              </a:tr>
              <a:tr h="637728">
                <a:tc>
                  <a:txBody>
                    <a:bodyPr/>
                    <a:lstStyle/>
                    <a:p>
                      <a:r>
                        <a:rPr lang="en-US" sz="2200" dirty="0"/>
                        <a:t>Item</a:t>
                      </a:r>
                    </a:p>
                  </a:txBody>
                  <a:tcPr marL="75038" marR="75038" marT="28139" marB="28139" anchor="ctr"/>
                </a:tc>
                <a:tc>
                  <a:txBody>
                    <a:bodyPr/>
                    <a:lstStyle/>
                    <a:p>
                      <a:pPr algn="ctr"/>
                      <a:r>
                        <a:rPr lang="en-US" sz="2200" dirty="0"/>
                        <a:t>356</a:t>
                      </a:r>
                    </a:p>
                  </a:txBody>
                  <a:tcPr marL="75038" marR="75038" marT="28139" marB="28139" anchor="ctr"/>
                </a:tc>
                <a:tc>
                  <a:txBody>
                    <a:bodyPr/>
                    <a:lstStyle/>
                    <a:p>
                      <a:pPr algn="ctr"/>
                      <a:r>
                        <a:rPr lang="en-US" sz="2200" dirty="0"/>
                        <a:t>856</a:t>
                      </a:r>
                    </a:p>
                  </a:txBody>
                  <a:tcPr marL="75038" marR="75038" marT="28139" marB="28139" anchor="ctr"/>
                </a:tc>
                <a:tc>
                  <a:txBody>
                    <a:bodyPr/>
                    <a:lstStyle/>
                    <a:p>
                      <a:pPr algn="ctr"/>
                      <a:r>
                        <a:rPr lang="en-US" sz="2200" dirty="0"/>
                        <a:t>290</a:t>
                      </a:r>
                    </a:p>
                  </a:txBody>
                  <a:tcPr marL="75038" marR="75038" marT="28139" marB="28139" anchor="ctr"/>
                </a:tc>
              </a:tr>
              <a:tr h="637728">
                <a:tc>
                  <a:txBody>
                    <a:bodyPr/>
                    <a:lstStyle/>
                    <a:p>
                      <a:r>
                        <a:rPr lang="en-US" sz="2200" dirty="0"/>
                        <a:t>Item</a:t>
                      </a:r>
                    </a:p>
                  </a:txBody>
                  <a:tcPr marL="75038" marR="75038" marT="28139" marB="28139" anchor="ctr"/>
                </a:tc>
                <a:tc>
                  <a:txBody>
                    <a:bodyPr/>
                    <a:lstStyle/>
                    <a:p>
                      <a:pPr algn="ctr"/>
                      <a:r>
                        <a:rPr lang="en-US" sz="2200" dirty="0"/>
                        <a:t>228</a:t>
                      </a:r>
                    </a:p>
                  </a:txBody>
                  <a:tcPr marL="75038" marR="75038" marT="28139" marB="28139" anchor="ctr"/>
                </a:tc>
                <a:tc>
                  <a:txBody>
                    <a:bodyPr/>
                    <a:lstStyle/>
                    <a:p>
                      <a:pPr algn="ctr"/>
                      <a:r>
                        <a:rPr lang="en-US" sz="2200" dirty="0"/>
                        <a:t>134</a:t>
                      </a:r>
                    </a:p>
                  </a:txBody>
                  <a:tcPr marL="75038" marR="75038" marT="28139" marB="28139" anchor="ctr"/>
                </a:tc>
                <a:tc>
                  <a:txBody>
                    <a:bodyPr/>
                    <a:lstStyle/>
                    <a:p>
                      <a:pPr algn="ctr"/>
                      <a:r>
                        <a:rPr lang="en-US" sz="2200" dirty="0"/>
                        <a:t>238</a:t>
                      </a:r>
                    </a:p>
                  </a:txBody>
                  <a:tcPr marL="75038" marR="75038" marT="28139" marB="28139" anchor="ctr"/>
                </a:tc>
              </a:tr>
              <a:tr h="637728">
                <a:tc>
                  <a:txBody>
                    <a:bodyPr/>
                    <a:lstStyle/>
                    <a:p>
                      <a:r>
                        <a:rPr lang="en-US" sz="2200" dirty="0"/>
                        <a:t>Item</a:t>
                      </a:r>
                    </a:p>
                  </a:txBody>
                  <a:tcPr marL="75038" marR="75038" marT="28139" marB="28139" anchor="ctr"/>
                </a:tc>
                <a:tc>
                  <a:txBody>
                    <a:bodyPr/>
                    <a:lstStyle/>
                    <a:p>
                      <a:pPr algn="ctr"/>
                      <a:r>
                        <a:rPr lang="en-US" sz="2200" dirty="0"/>
                        <a:t>954</a:t>
                      </a:r>
                    </a:p>
                  </a:txBody>
                  <a:tcPr marL="75038" marR="75038" marT="28139" marB="28139" anchor="ctr"/>
                </a:tc>
                <a:tc>
                  <a:txBody>
                    <a:bodyPr/>
                    <a:lstStyle/>
                    <a:p>
                      <a:pPr algn="ctr"/>
                      <a:r>
                        <a:rPr lang="en-US" sz="2200" dirty="0"/>
                        <a:t>875</a:t>
                      </a:r>
                    </a:p>
                  </a:txBody>
                  <a:tcPr marL="75038" marR="75038" marT="28139" marB="28139" anchor="ctr"/>
                </a:tc>
                <a:tc>
                  <a:txBody>
                    <a:bodyPr/>
                    <a:lstStyle/>
                    <a:p>
                      <a:pPr algn="ctr"/>
                      <a:r>
                        <a:rPr lang="en-US" sz="2200" dirty="0"/>
                        <a:t>976</a:t>
                      </a:r>
                    </a:p>
                  </a:txBody>
                  <a:tcPr marL="75038" marR="75038" marT="28139" marB="28139" anchor="ctr"/>
                </a:tc>
              </a:tr>
              <a:tr h="637728">
                <a:tc>
                  <a:txBody>
                    <a:bodyPr/>
                    <a:lstStyle/>
                    <a:p>
                      <a:r>
                        <a:rPr lang="en-US" sz="2200" dirty="0"/>
                        <a:t>Item</a:t>
                      </a:r>
                    </a:p>
                  </a:txBody>
                  <a:tcPr marL="75038" marR="75038" marT="28139" marB="28139" anchor="ctr"/>
                </a:tc>
                <a:tc>
                  <a:txBody>
                    <a:bodyPr/>
                    <a:lstStyle/>
                    <a:p>
                      <a:pPr algn="ctr"/>
                      <a:r>
                        <a:rPr lang="en-US" sz="2200" dirty="0"/>
                        <a:t>324</a:t>
                      </a:r>
                    </a:p>
                  </a:txBody>
                  <a:tcPr marL="75038" marR="75038" marT="28139" marB="28139" anchor="ctr"/>
                </a:tc>
                <a:tc>
                  <a:txBody>
                    <a:bodyPr/>
                    <a:lstStyle/>
                    <a:p>
                      <a:pPr algn="ctr"/>
                      <a:r>
                        <a:rPr lang="en-US" sz="2200" dirty="0"/>
                        <a:t>325</a:t>
                      </a:r>
                    </a:p>
                  </a:txBody>
                  <a:tcPr marL="75038" marR="75038" marT="28139" marB="28139" anchor="ctr"/>
                </a:tc>
                <a:tc>
                  <a:txBody>
                    <a:bodyPr/>
                    <a:lstStyle/>
                    <a:p>
                      <a:pPr algn="ctr"/>
                      <a:r>
                        <a:rPr lang="en-US" sz="2200" dirty="0"/>
                        <a:t>301</a:t>
                      </a:r>
                    </a:p>
                  </a:txBody>
                  <a:tcPr marL="75038" marR="75038" marT="28139" marB="28139" anchor="ctr"/>
                </a:tc>
              </a:tr>
              <a:tr h="637728">
                <a:tc>
                  <a:txBody>
                    <a:bodyPr/>
                    <a:lstStyle/>
                    <a:p>
                      <a:r>
                        <a:rPr lang="en-US" sz="2200" dirty="0"/>
                        <a:t>Item</a:t>
                      </a:r>
                    </a:p>
                  </a:txBody>
                  <a:tcPr marL="75038" marR="75038" marT="28139" marB="28139" anchor="ctr"/>
                </a:tc>
                <a:tc>
                  <a:txBody>
                    <a:bodyPr/>
                    <a:lstStyle/>
                    <a:p>
                      <a:pPr algn="ctr"/>
                      <a:r>
                        <a:rPr lang="en-US" sz="2200" dirty="0"/>
                        <a:t>199</a:t>
                      </a:r>
                    </a:p>
                  </a:txBody>
                  <a:tcPr marL="75038" marR="75038" marT="28139" marB="28139" anchor="ctr"/>
                </a:tc>
                <a:tc>
                  <a:txBody>
                    <a:bodyPr/>
                    <a:lstStyle/>
                    <a:p>
                      <a:pPr algn="ctr"/>
                      <a:r>
                        <a:rPr lang="en-US" sz="2200" dirty="0"/>
                        <a:t>137</a:t>
                      </a:r>
                    </a:p>
                  </a:txBody>
                  <a:tcPr marL="75038" marR="75038" marT="28139" marB="28139" anchor="ctr"/>
                </a:tc>
                <a:tc>
                  <a:txBody>
                    <a:bodyPr/>
                    <a:lstStyle/>
                    <a:p>
                      <a:pPr algn="ctr"/>
                      <a:r>
                        <a:rPr lang="en-US" sz="2200" dirty="0"/>
                        <a:t>186</a:t>
                      </a:r>
                    </a:p>
                  </a:txBody>
                  <a:tcPr marL="75038" marR="75038" marT="28139" marB="28139" anchor="ctr"/>
                </a:tc>
              </a:tr>
            </a:tbl>
          </a:graphicData>
        </a:graphic>
      </p:graphicFrame>
      <mc:AlternateContent xmlns:mc="http://schemas.openxmlformats.org/markup-compatibility/2006" xmlns:a14="http://schemas.microsoft.com/office/drawing/2010/main">
        <mc:Choice Requires="a14">
          <p:sp>
            <p:nvSpPr>
              <p:cNvPr id="11" name="Text Box 190"/>
              <p:cNvSpPr txBox="1">
                <a:spLocks noChangeArrowheads="1"/>
              </p:cNvSpPr>
              <p:nvPr/>
            </p:nvSpPr>
            <p:spPr bwMode="auto">
              <a:xfrm>
                <a:off x="2117248" y="16488613"/>
                <a:ext cx="8868848" cy="8217292"/>
              </a:xfrm>
              <a:prstGeom prst="rect">
                <a:avLst/>
              </a:prstGeom>
              <a:solidFill>
                <a:schemeClr val="bg1"/>
              </a:solidFill>
              <a:ln w="12700">
                <a:solidFill>
                  <a:schemeClr val="accent1">
                    <a:lumMod val="75000"/>
                  </a:schemeClr>
                </a:solidFill>
              </a:ln>
              <a:effectLst/>
            </p:spPr>
            <p:txBody>
              <a:bodyPr wrap="square" lIns="112543" tIns="112543" rIns="112543" bIns="112543">
                <a:spAutoFit/>
              </a:bodyPr>
              <a:lstStyle>
                <a:lvl1pPr eaLnBrk="0" hangingPunct="0">
                  <a:defRPr sz="2200">
                    <a:solidFill>
                      <a:schemeClr val="tx1"/>
                    </a:solidFill>
                    <a:latin typeface="Arial" panose="020B0604020202020204" pitchFamily="34" charset="0"/>
                  </a:defRPr>
                </a:lvl1pPr>
                <a:lvl2pPr marL="742950" indent="-285750" eaLnBrk="0" hangingPunct="0">
                  <a:defRPr sz="2200">
                    <a:solidFill>
                      <a:schemeClr val="tx1"/>
                    </a:solidFill>
                    <a:latin typeface="Arial" panose="020B0604020202020204" pitchFamily="34" charset="0"/>
                  </a:defRPr>
                </a:lvl2pPr>
                <a:lvl3pPr marL="1143000" indent="-228600" eaLnBrk="0" hangingPunct="0">
                  <a:defRPr sz="2200">
                    <a:solidFill>
                      <a:schemeClr val="tx1"/>
                    </a:solidFill>
                    <a:latin typeface="Arial" panose="020B0604020202020204" pitchFamily="34" charset="0"/>
                  </a:defRPr>
                </a:lvl3pPr>
                <a:lvl4pPr marL="1600200" indent="-228600" eaLnBrk="0" hangingPunct="0">
                  <a:defRPr sz="2200">
                    <a:solidFill>
                      <a:schemeClr val="tx1"/>
                    </a:solidFill>
                    <a:latin typeface="Arial" panose="020B0604020202020204" pitchFamily="34" charset="0"/>
                  </a:defRPr>
                </a:lvl4pPr>
                <a:lvl5pPr marL="2057400" indent="-228600" eaLnBrk="0" hangingPunct="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2251" b="1" dirty="0">
                    <a:latin typeface="+mn-lt"/>
                  </a:rPr>
                  <a:t>Genigraphics®</a:t>
                </a:r>
                <a:r>
                  <a:rPr lang="en-US" sz="2251" dirty="0">
                    <a:latin typeface="+mn-lt"/>
                  </a:rPr>
                  <a:t> has provided this template to assist in preparation of a medical or scientific research poster. The dimensions are set to 42” high by 42” wide but prints can be scaled up or down in size to any dimension with a 1:1 aspect ratio. For example, if you order a 40” x 40” poster using this template, we will print the file at 95.24% of its original size. </a:t>
                </a:r>
                <a:r>
                  <a:rPr lang="en-US" sz="2251" b="1" dirty="0">
                    <a:latin typeface="+mn-lt"/>
                  </a:rPr>
                  <a:t>The most critical factor is that your template and poster dimensions must be proportional:</a:t>
                </a:r>
              </a:p>
              <a:p>
                <a:pPr eaLnBrk="1" hangingPunct="1"/>
                <a:endParaRPr lang="en-US" sz="2251" b="1" dirty="0">
                  <a:latin typeface="+mn-lt"/>
                </a:endParaRPr>
              </a:p>
              <a:p>
                <a:pPr eaLnBrk="1" hangingPunct="1"/>
                <a14:m>
                  <m:oMathPara xmlns:m="http://schemas.openxmlformats.org/officeDocument/2006/math">
                    <m:oMathParaPr>
                      <m:jc m:val="centerGroup"/>
                    </m:oMathParaPr>
                    <m:oMath xmlns:m="http://schemas.openxmlformats.org/officeDocument/2006/math">
                      <m:box>
                        <m:boxPr>
                          <m:ctrlPr>
                            <a:rPr lang="en-US" sz="2251" b="1" i="1">
                              <a:latin typeface="Cambria Math" panose="02040503050406030204" pitchFamily="18" charset="0"/>
                            </a:rPr>
                          </m:ctrlPr>
                        </m:boxPr>
                        <m:e>
                          <m:f>
                            <m:fPr>
                              <m:ctrlPr>
                                <a:rPr lang="en-US" sz="2251" b="1" i="1">
                                  <a:latin typeface="Cambria Math" panose="02040503050406030204" pitchFamily="18" charset="0"/>
                                </a:rPr>
                              </m:ctrlPr>
                            </m:fPr>
                            <m:num>
                              <m:r>
                                <a:rPr lang="en-US" sz="2251" b="1" i="1">
                                  <a:latin typeface="Cambria Math" panose="02040503050406030204"/>
                                </a:rPr>
                                <m:t>𝒕𝒆𝒎𝒑𝒍𝒂𝒕𝒆</m:t>
                              </m:r>
                              <m:r>
                                <a:rPr lang="en-US" sz="2251" b="1" i="1">
                                  <a:latin typeface="Cambria Math" panose="02040503050406030204"/>
                                </a:rPr>
                                <m:t> </m:t>
                              </m:r>
                              <m:r>
                                <a:rPr lang="en-US" sz="2251" b="1" i="1">
                                  <a:latin typeface="Cambria Math" panose="02040503050406030204"/>
                                </a:rPr>
                                <m:t>𝒉𝒆𝒊𝒈𝒉𝒕</m:t>
                              </m:r>
                            </m:num>
                            <m:den>
                              <m:r>
                                <a:rPr lang="en-US" sz="2251" b="1" i="1">
                                  <a:latin typeface="Cambria Math" panose="02040503050406030204"/>
                                </a:rPr>
                                <m:t>𝒕𝒆𝒎𝒑𝒍𝒂𝒕𝒆</m:t>
                              </m:r>
                              <m:r>
                                <a:rPr lang="en-US" sz="2251" b="1" i="1">
                                  <a:latin typeface="Cambria Math" panose="02040503050406030204"/>
                                </a:rPr>
                                <m:t> </m:t>
                              </m:r>
                              <m:r>
                                <a:rPr lang="en-US" sz="2251" b="1" i="1">
                                  <a:latin typeface="Cambria Math" panose="02040503050406030204"/>
                                </a:rPr>
                                <m:t>𝒘𝒊𝒅𝒕𝒉</m:t>
                              </m:r>
                            </m:den>
                          </m:f>
                        </m:e>
                      </m:box>
                      <m:r>
                        <a:rPr lang="en-US" sz="2251" b="1" i="1">
                          <a:latin typeface="Cambria Math" panose="02040503050406030204"/>
                        </a:rPr>
                        <m:t> = </m:t>
                      </m:r>
                      <m:box>
                        <m:boxPr>
                          <m:ctrlPr>
                            <a:rPr lang="en-US" sz="2251" b="1" i="1">
                              <a:latin typeface="Cambria Math" panose="02040503050406030204" pitchFamily="18" charset="0"/>
                            </a:rPr>
                          </m:ctrlPr>
                        </m:boxPr>
                        <m:e>
                          <m:f>
                            <m:fPr>
                              <m:ctrlPr>
                                <a:rPr lang="en-US" sz="2251" b="1" i="1">
                                  <a:latin typeface="Cambria Math" panose="02040503050406030204" pitchFamily="18" charset="0"/>
                                </a:rPr>
                              </m:ctrlPr>
                            </m:fPr>
                            <m:num>
                              <m:r>
                                <a:rPr lang="en-US" sz="2251" b="1" i="1">
                                  <a:latin typeface="Cambria Math" panose="02040503050406030204"/>
                                </a:rPr>
                                <m:t>𝒅𝒆𝒔𝒊𝒓𝒆𝒅</m:t>
                              </m:r>
                              <m:r>
                                <a:rPr lang="en-US" sz="2251" b="1" i="1">
                                  <a:latin typeface="Cambria Math" panose="02040503050406030204"/>
                                </a:rPr>
                                <m:t> </m:t>
                              </m:r>
                              <m:r>
                                <a:rPr lang="en-US" sz="2251" b="1" i="1">
                                  <a:latin typeface="Cambria Math" panose="02040503050406030204"/>
                                </a:rPr>
                                <m:t>𝒑𝒓𝒊𝒏𝒕</m:t>
                              </m:r>
                              <m:r>
                                <a:rPr lang="en-US" sz="2251" b="1" i="1">
                                  <a:latin typeface="Cambria Math" panose="02040503050406030204"/>
                                </a:rPr>
                                <m:t> </m:t>
                              </m:r>
                              <m:r>
                                <a:rPr lang="en-US" sz="2251" b="1" i="1">
                                  <a:latin typeface="Cambria Math" panose="02040503050406030204"/>
                                </a:rPr>
                                <m:t>𝒉𝒆𝒊𝒈𝒉𝒕</m:t>
                              </m:r>
                            </m:num>
                            <m:den>
                              <m:r>
                                <a:rPr lang="en-US" sz="2251" b="1" i="1">
                                  <a:latin typeface="Cambria Math" panose="02040503050406030204"/>
                                </a:rPr>
                                <m:t>𝒅𝒆𝒔𝒊𝒓𝒆𝒅</m:t>
                              </m:r>
                              <m:r>
                                <a:rPr lang="en-US" sz="2251" b="1" i="1">
                                  <a:latin typeface="Cambria Math" panose="02040503050406030204"/>
                                </a:rPr>
                                <m:t> </m:t>
                              </m:r>
                              <m:r>
                                <a:rPr lang="en-US" sz="2251" b="1" i="1">
                                  <a:latin typeface="Cambria Math" panose="02040503050406030204"/>
                                </a:rPr>
                                <m:t>𝒑𝒓𝒊𝒏𝒕</m:t>
                              </m:r>
                              <m:r>
                                <a:rPr lang="en-US" sz="2251" b="1" i="1">
                                  <a:latin typeface="Cambria Math" panose="02040503050406030204"/>
                                </a:rPr>
                                <m:t> </m:t>
                              </m:r>
                              <m:r>
                                <a:rPr lang="en-US" sz="2251" b="1" i="1">
                                  <a:latin typeface="Cambria Math" panose="02040503050406030204"/>
                                </a:rPr>
                                <m:t>𝒘𝒊𝒅𝒕𝒉</m:t>
                              </m:r>
                            </m:den>
                          </m:f>
                        </m:e>
                      </m:box>
                    </m:oMath>
                  </m:oMathPara>
                </a14:m>
                <a:endParaRPr lang="en-US" sz="2251" b="1" dirty="0">
                  <a:latin typeface="+mn-lt"/>
                </a:endParaRPr>
              </a:p>
              <a:p>
                <a:pPr eaLnBrk="1" hangingPunct="1"/>
                <a:endParaRPr lang="en-US" sz="2251" dirty="0">
                  <a:latin typeface="+mn-lt"/>
                </a:endParaRPr>
              </a:p>
              <a:p>
                <a:pPr eaLnBrk="1" hangingPunct="1"/>
                <a:r>
                  <a:rPr lang="en-US" sz="2251" dirty="0">
                    <a:latin typeface="+mn-lt"/>
                  </a:rPr>
                  <a:t>Order your poster from Genigraphics and we will perform a free design review and advise you if we see anything that may be a concern for printing. We’ll even help tidy things up.</a:t>
                </a:r>
              </a:p>
              <a:p>
                <a:pPr eaLnBrk="1" hangingPunct="1"/>
                <a:endParaRPr lang="en-US" sz="2251" dirty="0">
                  <a:latin typeface="+mn-lt"/>
                </a:endParaRPr>
              </a:p>
              <a:p>
                <a:pPr eaLnBrk="1" hangingPunct="1"/>
                <a:r>
                  <a:rPr lang="en-US" sz="2251" dirty="0">
                    <a:latin typeface="+mn-lt"/>
                  </a:rPr>
                  <a:t>We have more history with PowerPoint® than any other printing company. In fact, we helped Microsoft® design the software and we created all of the original color themes, templates, and clip art galleries. We know how to make your printed poster look just like it does on screen. Other printing companies and copy centers will blindly convert your file to another format prior to printing. This can result in text shifting, symbols changing, and altered colors. We know the secrets to avoid those issues. So choose Genigraphics for the most accurate reproduction available.</a:t>
                </a:r>
              </a:p>
            </p:txBody>
          </p:sp>
        </mc:Choice>
        <mc:Fallback xmlns="">
          <p:sp>
            <p:nvSpPr>
              <p:cNvPr id="11" name="Text Box 190"/>
              <p:cNvSpPr txBox="1">
                <a:spLocks noRot="1" noChangeAspect="1" noMove="1" noResize="1" noEditPoints="1" noAdjustHandles="1" noChangeArrowheads="1" noChangeShapeType="1" noTextEdit="1"/>
              </p:cNvSpPr>
              <p:nvPr/>
            </p:nvSpPr>
            <p:spPr bwMode="auto">
              <a:xfrm>
                <a:off x="2117248" y="16488613"/>
                <a:ext cx="8868848" cy="8217292"/>
              </a:xfrm>
              <a:prstGeom prst="rect">
                <a:avLst/>
              </a:prstGeom>
              <a:blipFill rotWithShape="0">
                <a:blip r:embed="rId3"/>
                <a:stretch>
                  <a:fillRect l="-618" r="-1030"/>
                </a:stretch>
              </a:blipFill>
              <a:ln w="12700">
                <a:solidFill>
                  <a:schemeClr val="accent1">
                    <a:lumMod val="75000"/>
                  </a:schemeClr>
                </a:solidFill>
              </a:ln>
              <a:effectLst/>
            </p:spPr>
            <p:txBody>
              <a:bodyPr/>
              <a:lstStyle/>
              <a:p>
                <a:r>
                  <a:rPr lang="en-IN">
                    <a:noFill/>
                  </a:rPr>
                  <a:t> </a:t>
                </a:r>
              </a:p>
            </p:txBody>
          </p:sp>
        </mc:Fallback>
      </mc:AlternateContent>
      <p:sp>
        <p:nvSpPr>
          <p:cNvPr id="45" name="Rectangle 44"/>
          <p:cNvSpPr/>
          <p:nvPr/>
        </p:nvSpPr>
        <p:spPr>
          <a:xfrm>
            <a:off x="11729300" y="15726606"/>
            <a:ext cx="8844144" cy="668607"/>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6271" tIns="28136" rIns="56271" bIns="28136" rtlCol="0" anchor="ctr"/>
          <a:lstStyle/>
          <a:p>
            <a:pPr algn="ctr"/>
            <a:r>
              <a:rPr lang="en-US" sz="3798" b="1" dirty="0" smtClean="0">
                <a:solidFill>
                  <a:schemeClr val="accent3">
                    <a:lumMod val="20000"/>
                    <a:lumOff val="80000"/>
                  </a:schemeClr>
                </a:solidFill>
              </a:rPr>
              <a:t>4. Results</a:t>
            </a:r>
            <a:endParaRPr lang="en-US" sz="3798" b="1" dirty="0">
              <a:solidFill>
                <a:schemeClr val="accent3">
                  <a:lumMod val="20000"/>
                  <a:lumOff val="80000"/>
                </a:schemeClr>
              </a:solidFill>
            </a:endParaRPr>
          </a:p>
        </p:txBody>
      </p:sp>
      <p:pic>
        <p:nvPicPr>
          <p:cNvPr id="49" name="Picture 178" descr="Pictur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9740" y="25388383"/>
            <a:ext cx="3376704" cy="2251005"/>
          </a:xfrm>
          <a:prstGeom prst="rect">
            <a:avLst/>
          </a:prstGeom>
          <a:noFill/>
          <a:ln w="9525">
            <a:solidFill>
              <a:schemeClr val="tx2">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50" name="Picture 179" descr="Picture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9789" y="25464573"/>
            <a:ext cx="3376704" cy="225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 Box 180"/>
          <p:cNvSpPr txBox="1">
            <a:spLocks noChangeArrowheads="1"/>
          </p:cNvSpPr>
          <p:nvPr/>
        </p:nvSpPr>
        <p:spPr bwMode="auto">
          <a:xfrm>
            <a:off x="2340961" y="27931945"/>
            <a:ext cx="3165054" cy="359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6271" tIns="28136" rIns="56271" bIns="28136">
            <a:spAutoFit/>
          </a:bodyPr>
          <a:lstStyle>
            <a:lvl1pPr defTabSz="4389755" eaLnBrk="0" hangingPunct="0">
              <a:defRPr sz="2200">
                <a:solidFill>
                  <a:schemeClr val="tx1"/>
                </a:solidFill>
                <a:latin typeface="Arial" panose="020B0604020202020204" pitchFamily="34" charset="0"/>
              </a:defRPr>
            </a:lvl1pPr>
            <a:lvl2pPr marL="742950" indent="-285750" defTabSz="4389755" eaLnBrk="0" hangingPunct="0">
              <a:defRPr sz="2200">
                <a:solidFill>
                  <a:schemeClr val="tx1"/>
                </a:solidFill>
                <a:latin typeface="Arial" panose="020B0604020202020204" pitchFamily="34" charset="0"/>
              </a:defRPr>
            </a:lvl2pPr>
            <a:lvl3pPr marL="1143000" indent="-228600" defTabSz="4389755" eaLnBrk="0" hangingPunct="0">
              <a:defRPr sz="2200">
                <a:solidFill>
                  <a:schemeClr val="tx1"/>
                </a:solidFill>
                <a:latin typeface="Arial" panose="020B0604020202020204" pitchFamily="34" charset="0"/>
              </a:defRPr>
            </a:lvl3pPr>
            <a:lvl4pPr marL="1600200" indent="-228600" defTabSz="4389755" eaLnBrk="0" hangingPunct="0">
              <a:defRPr sz="2200">
                <a:solidFill>
                  <a:schemeClr val="tx1"/>
                </a:solidFill>
                <a:latin typeface="Arial" panose="020B0604020202020204" pitchFamily="34" charset="0"/>
              </a:defRPr>
            </a:lvl4pPr>
            <a:lvl5pPr marL="2057400" indent="-228600" defTabSz="4389755" eaLnBrk="0" hangingPunct="0">
              <a:defRPr sz="2200">
                <a:solidFill>
                  <a:schemeClr val="tx1"/>
                </a:solidFill>
                <a:latin typeface="Arial" panose="020B0604020202020204" pitchFamily="34" charset="0"/>
              </a:defRPr>
            </a:lvl5pPr>
            <a:lvl6pPr marL="2514600" indent="-228600" defTabSz="4389755"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4389755"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4389755"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4389755"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1970" b="1" dirty="0">
                <a:latin typeface="Calibri" panose="020F0502020204030204" pitchFamily="34" charset="0"/>
              </a:rPr>
              <a:t>Figure 1.</a:t>
            </a:r>
            <a:r>
              <a:rPr lang="en-US" sz="1970" dirty="0">
                <a:latin typeface="Calibri" panose="020F0502020204030204" pitchFamily="34" charset="0"/>
              </a:rPr>
              <a:t> Label in 28pt Calibri.</a:t>
            </a:r>
          </a:p>
        </p:txBody>
      </p:sp>
      <p:sp>
        <p:nvSpPr>
          <p:cNvPr id="52" name="Text Box 181"/>
          <p:cNvSpPr txBox="1">
            <a:spLocks noChangeArrowheads="1"/>
          </p:cNvSpPr>
          <p:nvPr/>
        </p:nvSpPr>
        <p:spPr bwMode="auto">
          <a:xfrm>
            <a:off x="6430232" y="28011448"/>
            <a:ext cx="3165054" cy="359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6271" tIns="28136" rIns="56271" bIns="28136">
            <a:spAutoFit/>
          </a:bodyPr>
          <a:lstStyle>
            <a:lvl1pPr defTabSz="4389755" eaLnBrk="0" hangingPunct="0">
              <a:defRPr sz="2200">
                <a:solidFill>
                  <a:schemeClr val="tx1"/>
                </a:solidFill>
                <a:latin typeface="Arial" panose="020B0604020202020204" pitchFamily="34" charset="0"/>
              </a:defRPr>
            </a:lvl1pPr>
            <a:lvl2pPr marL="742950" indent="-285750" defTabSz="4389755" eaLnBrk="0" hangingPunct="0">
              <a:defRPr sz="2200">
                <a:solidFill>
                  <a:schemeClr val="tx1"/>
                </a:solidFill>
                <a:latin typeface="Arial" panose="020B0604020202020204" pitchFamily="34" charset="0"/>
              </a:defRPr>
            </a:lvl2pPr>
            <a:lvl3pPr marL="1143000" indent="-228600" defTabSz="4389755" eaLnBrk="0" hangingPunct="0">
              <a:defRPr sz="2200">
                <a:solidFill>
                  <a:schemeClr val="tx1"/>
                </a:solidFill>
                <a:latin typeface="Arial" panose="020B0604020202020204" pitchFamily="34" charset="0"/>
              </a:defRPr>
            </a:lvl3pPr>
            <a:lvl4pPr marL="1600200" indent="-228600" defTabSz="4389755" eaLnBrk="0" hangingPunct="0">
              <a:defRPr sz="2200">
                <a:solidFill>
                  <a:schemeClr val="tx1"/>
                </a:solidFill>
                <a:latin typeface="Arial" panose="020B0604020202020204" pitchFamily="34" charset="0"/>
              </a:defRPr>
            </a:lvl4pPr>
            <a:lvl5pPr marL="2057400" indent="-228600" defTabSz="4389755" eaLnBrk="0" hangingPunct="0">
              <a:defRPr sz="2200">
                <a:solidFill>
                  <a:schemeClr val="tx1"/>
                </a:solidFill>
                <a:latin typeface="Arial" panose="020B0604020202020204" pitchFamily="34" charset="0"/>
              </a:defRPr>
            </a:lvl5pPr>
            <a:lvl6pPr marL="2514600" indent="-228600" defTabSz="4389755"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4389755"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4389755"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4389755"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sz="1970" b="1" dirty="0">
                <a:latin typeface="Calibri" panose="020F0502020204030204" pitchFamily="34" charset="0"/>
              </a:rPr>
              <a:t>Figure 2.</a:t>
            </a:r>
            <a:r>
              <a:rPr lang="en-US" sz="1970" dirty="0">
                <a:latin typeface="Calibri" panose="020F0502020204030204" pitchFamily="34" charset="0"/>
              </a:rPr>
              <a:t> Label in 28pt Calibri.</a:t>
            </a:r>
          </a:p>
        </p:txBody>
      </p:sp>
      <p:sp>
        <p:nvSpPr>
          <p:cNvPr id="53" name="Text Box 180"/>
          <p:cNvSpPr txBox="1">
            <a:spLocks noChangeArrowheads="1"/>
          </p:cNvSpPr>
          <p:nvPr/>
        </p:nvSpPr>
        <p:spPr bwMode="auto">
          <a:xfrm>
            <a:off x="14671291" y="25641510"/>
            <a:ext cx="3073426" cy="359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6271" tIns="28136" rIns="56271" bIns="28136">
            <a:spAutoFit/>
          </a:bodyPr>
          <a:lstStyle>
            <a:lvl1pPr defTabSz="4389755" eaLnBrk="0" hangingPunct="0">
              <a:defRPr sz="2200">
                <a:solidFill>
                  <a:schemeClr val="tx1"/>
                </a:solidFill>
                <a:latin typeface="Arial" panose="020B0604020202020204" pitchFamily="34" charset="0"/>
              </a:defRPr>
            </a:lvl1pPr>
            <a:lvl2pPr marL="742950" indent="-285750" defTabSz="4389755" eaLnBrk="0" hangingPunct="0">
              <a:defRPr sz="2200">
                <a:solidFill>
                  <a:schemeClr val="tx1"/>
                </a:solidFill>
                <a:latin typeface="Arial" panose="020B0604020202020204" pitchFamily="34" charset="0"/>
              </a:defRPr>
            </a:lvl2pPr>
            <a:lvl3pPr marL="1143000" indent="-228600" defTabSz="4389755" eaLnBrk="0" hangingPunct="0">
              <a:defRPr sz="2200">
                <a:solidFill>
                  <a:schemeClr val="tx1"/>
                </a:solidFill>
                <a:latin typeface="Arial" panose="020B0604020202020204" pitchFamily="34" charset="0"/>
              </a:defRPr>
            </a:lvl3pPr>
            <a:lvl4pPr marL="1600200" indent="-228600" defTabSz="4389755" eaLnBrk="0" hangingPunct="0">
              <a:defRPr sz="2200">
                <a:solidFill>
                  <a:schemeClr val="tx1"/>
                </a:solidFill>
                <a:latin typeface="Arial" panose="020B0604020202020204" pitchFamily="34" charset="0"/>
              </a:defRPr>
            </a:lvl4pPr>
            <a:lvl5pPr marL="2057400" indent="-228600" defTabSz="4389755" eaLnBrk="0" hangingPunct="0">
              <a:defRPr sz="2200">
                <a:solidFill>
                  <a:schemeClr val="tx1"/>
                </a:solidFill>
                <a:latin typeface="Arial" panose="020B0604020202020204" pitchFamily="34" charset="0"/>
              </a:defRPr>
            </a:lvl5pPr>
            <a:lvl6pPr marL="2514600" indent="-228600" defTabSz="4389755"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4389755"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4389755"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4389755" eaLnBrk="0" fontAlgn="base" hangingPunct="0">
              <a:spcBef>
                <a:spcPct val="0"/>
              </a:spcBef>
              <a:spcAft>
                <a:spcPct val="0"/>
              </a:spcAft>
              <a:defRPr sz="2200">
                <a:solidFill>
                  <a:schemeClr val="tx1"/>
                </a:solidFill>
                <a:latin typeface="Arial" panose="020B0604020202020204" pitchFamily="34" charset="0"/>
              </a:defRPr>
            </a:lvl9pPr>
          </a:lstStyle>
          <a:p>
            <a:pPr algn="ctr" eaLnBrk="1" hangingPunct="1"/>
            <a:r>
              <a:rPr lang="en-US" sz="1970" b="1" dirty="0">
                <a:latin typeface="Calibri" panose="020F0502020204030204" pitchFamily="34" charset="0"/>
              </a:rPr>
              <a:t>Table 1.</a:t>
            </a:r>
            <a:r>
              <a:rPr lang="en-US" sz="1970" dirty="0">
                <a:latin typeface="Calibri" panose="020F0502020204030204" pitchFamily="34" charset="0"/>
              </a:rPr>
              <a:t> Label in 28pt Calibri.</a:t>
            </a:r>
          </a:p>
        </p:txBody>
      </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8036" y="337462"/>
            <a:ext cx="3443703" cy="3443703"/>
          </a:xfrm>
          <a:prstGeom prst="rect">
            <a:avLst/>
          </a:prstGeom>
        </p:spPr>
      </p:pic>
      <p:sp>
        <p:nvSpPr>
          <p:cNvPr id="8" name="TextBox 7"/>
          <p:cNvSpPr txBox="1"/>
          <p:nvPr/>
        </p:nvSpPr>
        <p:spPr>
          <a:xfrm>
            <a:off x="21719672" y="23400153"/>
            <a:ext cx="7991260" cy="4770265"/>
          </a:xfrm>
          <a:prstGeom prst="rect">
            <a:avLst/>
          </a:prstGeom>
          <a:noFill/>
        </p:spPr>
        <p:txBody>
          <a:bodyPr wrap="square" lIns="56271" tIns="56271" rIns="56271" bIns="56271" numCol="1" spcCol="400002" rtlCol="0">
            <a:noAutofit/>
          </a:bodyPr>
          <a:lstStyle/>
          <a:p>
            <a:pPr marL="281395" indent="-281395">
              <a:buFont typeface="+mj-lt"/>
              <a:buAutoNum type="arabicPeriod"/>
            </a:pPr>
            <a:r>
              <a:rPr lang="en-US" sz="1970" dirty="0"/>
              <a:t> </a:t>
            </a:r>
          </a:p>
          <a:p>
            <a:pPr marL="281395" indent="-281395">
              <a:buFont typeface="+mj-lt"/>
              <a:buAutoNum type="arabicPeriod"/>
            </a:pPr>
            <a:r>
              <a:rPr lang="en-US" sz="1970" dirty="0"/>
              <a:t> </a:t>
            </a:r>
          </a:p>
          <a:p>
            <a:pPr marL="281395" indent="-281395">
              <a:buFont typeface="+mj-lt"/>
              <a:buAutoNum type="arabicPeriod"/>
            </a:pPr>
            <a:r>
              <a:rPr lang="en-US" sz="1970" dirty="0"/>
              <a:t> </a:t>
            </a:r>
          </a:p>
          <a:p>
            <a:pPr marL="281395" indent="-281395">
              <a:buFont typeface="+mj-lt"/>
              <a:buAutoNum type="arabicPeriod"/>
            </a:pPr>
            <a:r>
              <a:rPr lang="en-US" sz="1970" dirty="0"/>
              <a:t> </a:t>
            </a:r>
          </a:p>
          <a:p>
            <a:pPr marL="281395" indent="-281395">
              <a:buFont typeface="+mj-lt"/>
              <a:buAutoNum type="arabicPeriod"/>
            </a:pPr>
            <a:r>
              <a:rPr lang="en-US" sz="1970" dirty="0"/>
              <a:t> </a:t>
            </a:r>
          </a:p>
          <a:p>
            <a:pPr marL="281395" indent="-281395">
              <a:buFont typeface="+mj-lt"/>
              <a:buAutoNum type="arabicPeriod"/>
            </a:pPr>
            <a:r>
              <a:rPr lang="en-US" sz="1970" dirty="0"/>
              <a:t> </a:t>
            </a:r>
          </a:p>
          <a:p>
            <a:pPr marL="281395" indent="-281395">
              <a:buFont typeface="+mj-lt"/>
              <a:buAutoNum type="arabicPeriod"/>
            </a:pPr>
            <a:r>
              <a:rPr lang="en-US" sz="1970" dirty="0"/>
              <a:t> </a:t>
            </a:r>
          </a:p>
          <a:p>
            <a:pPr marL="281395" indent="-281395">
              <a:buFont typeface="+mj-lt"/>
              <a:buAutoNum type="arabicPeriod"/>
            </a:pPr>
            <a:r>
              <a:rPr lang="en-US" sz="1970" dirty="0"/>
              <a:t> </a:t>
            </a:r>
          </a:p>
          <a:p>
            <a:pPr marL="281395" indent="-281395">
              <a:buFont typeface="+mj-lt"/>
              <a:buAutoNum type="arabicPeriod"/>
            </a:pPr>
            <a:r>
              <a:rPr lang="en-US" sz="1970" dirty="0"/>
              <a:t> </a:t>
            </a:r>
          </a:p>
          <a:p>
            <a:pPr marL="281395" indent="-281395">
              <a:buFont typeface="+mj-lt"/>
              <a:buAutoNum type="arabicPeriod"/>
            </a:pPr>
            <a:r>
              <a:rPr lang="en-US" sz="1970" dirty="0"/>
              <a:t>  </a:t>
            </a:r>
          </a:p>
          <a:p>
            <a:pPr marL="281395" indent="-281395">
              <a:buFont typeface="+mj-lt"/>
              <a:buAutoNum type="arabicPeriod"/>
            </a:pPr>
            <a:endParaRPr lang="en-US" sz="1970" dirty="0"/>
          </a:p>
        </p:txBody>
      </p:sp>
      <p:sp>
        <p:nvSpPr>
          <p:cNvPr id="9" name="TextBox 8"/>
          <p:cNvSpPr txBox="1"/>
          <p:nvPr/>
        </p:nvSpPr>
        <p:spPr>
          <a:xfrm>
            <a:off x="21894008" y="22655240"/>
            <a:ext cx="3821294" cy="641277"/>
          </a:xfrm>
          <a:prstGeom prst="rect">
            <a:avLst/>
          </a:prstGeom>
          <a:noFill/>
        </p:spPr>
        <p:txBody>
          <a:bodyPr wrap="square" lIns="56271" tIns="28136" rIns="56271" bIns="28136" rtlCol="0">
            <a:spAutoFit/>
          </a:bodyPr>
          <a:lstStyle/>
          <a:p>
            <a:r>
              <a:rPr lang="en-US" sz="3798" b="1" dirty="0"/>
              <a:t>References</a:t>
            </a:r>
          </a:p>
        </p:txBody>
      </p:sp>
      <p:sp>
        <p:nvSpPr>
          <p:cNvPr id="21" name="Text Box 122"/>
          <p:cNvSpPr txBox="1">
            <a:spLocks noChangeArrowheads="1"/>
          </p:cNvSpPr>
          <p:nvPr/>
        </p:nvSpPr>
        <p:spPr bwMode="auto">
          <a:xfrm>
            <a:off x="0" y="28287397"/>
            <a:ext cx="32918400" cy="1282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12543" tIns="281358" rIns="112543" bIns="281358" anchor="t" anchorCtr="0">
            <a:spAutoFit/>
          </a:bodyPr>
          <a:lstStyle>
            <a:lvl1pPr defTabSz="4389755" eaLnBrk="0" hangingPunct="0">
              <a:defRPr sz="2200">
                <a:solidFill>
                  <a:schemeClr val="tx1"/>
                </a:solidFill>
                <a:latin typeface="Arial" panose="020B0604020202020204" pitchFamily="34" charset="0"/>
              </a:defRPr>
            </a:lvl1pPr>
            <a:lvl2pPr marL="742950" indent="-285750" defTabSz="4389755" eaLnBrk="0" hangingPunct="0">
              <a:defRPr sz="2200">
                <a:solidFill>
                  <a:schemeClr val="tx1"/>
                </a:solidFill>
                <a:latin typeface="Arial" panose="020B0604020202020204" pitchFamily="34" charset="0"/>
              </a:defRPr>
            </a:lvl2pPr>
            <a:lvl3pPr marL="1143000" indent="-228600" defTabSz="4389755" eaLnBrk="0" hangingPunct="0">
              <a:defRPr sz="2200">
                <a:solidFill>
                  <a:schemeClr val="tx1"/>
                </a:solidFill>
                <a:latin typeface="Arial" panose="020B0604020202020204" pitchFamily="34" charset="0"/>
              </a:defRPr>
            </a:lvl3pPr>
            <a:lvl4pPr marL="1600200" indent="-228600" defTabSz="4389755" eaLnBrk="0" hangingPunct="0">
              <a:defRPr sz="2200">
                <a:solidFill>
                  <a:schemeClr val="tx1"/>
                </a:solidFill>
                <a:latin typeface="Arial" panose="020B0604020202020204" pitchFamily="34" charset="0"/>
              </a:defRPr>
            </a:lvl4pPr>
            <a:lvl5pPr marL="2057400" indent="-228600" defTabSz="4389755" eaLnBrk="0" hangingPunct="0">
              <a:defRPr sz="2200">
                <a:solidFill>
                  <a:schemeClr val="tx1"/>
                </a:solidFill>
                <a:latin typeface="Arial" panose="020B0604020202020204" pitchFamily="34" charset="0"/>
              </a:defRPr>
            </a:lvl5pPr>
            <a:lvl6pPr marL="2514600" indent="-228600" defTabSz="4389755"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4389755"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4389755"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4389755" eaLnBrk="0" fontAlgn="base" hangingPunct="0">
              <a:spcBef>
                <a:spcPct val="0"/>
              </a:spcBef>
              <a:spcAft>
                <a:spcPct val="0"/>
              </a:spcAft>
              <a:defRPr sz="2200">
                <a:solidFill>
                  <a:schemeClr val="tx1"/>
                </a:solidFill>
                <a:latin typeface="Arial" panose="020B0604020202020204" pitchFamily="34" charset="0"/>
              </a:defRPr>
            </a:lvl9pPr>
          </a:lstStyle>
          <a:p>
            <a:pPr algn="ctr" eaLnBrk="1" hangingPunct="1"/>
            <a:r>
              <a:rPr lang="en-US" sz="4642" b="1" dirty="0">
                <a:solidFill>
                  <a:schemeClr val="tx2">
                    <a:lumMod val="50000"/>
                  </a:schemeClr>
                </a:solidFill>
                <a:latin typeface="+mn-lt"/>
              </a:rPr>
              <a:t>In Association with </a:t>
            </a:r>
            <a:endParaRPr lang="en-US" sz="2251" b="1" dirty="0">
              <a:solidFill>
                <a:schemeClr val="tx2">
                  <a:lumMod val="50000"/>
                </a:schemeClr>
              </a:solidFill>
              <a:latin typeface="+mn-lt"/>
            </a:endParaRPr>
          </a:p>
        </p:txBody>
      </p:sp>
      <p:sp>
        <p:nvSpPr>
          <p:cNvPr id="3" name="TextBox 2"/>
          <p:cNvSpPr txBox="1"/>
          <p:nvPr/>
        </p:nvSpPr>
        <p:spPr>
          <a:xfrm>
            <a:off x="935974" y="5702713"/>
            <a:ext cx="29965639" cy="830997"/>
          </a:xfrm>
          <a:prstGeom prst="rect">
            <a:avLst/>
          </a:prstGeom>
          <a:noFill/>
        </p:spPr>
        <p:txBody>
          <a:bodyPr wrap="square" rtlCol="0">
            <a:spAutoFit/>
          </a:bodyPr>
          <a:lstStyle/>
          <a:p>
            <a:pPr algn="ctr"/>
            <a:r>
              <a:rPr lang="en-US" sz="4800" b="1" dirty="0" smtClean="0">
                <a:solidFill>
                  <a:srgbClr val="002060"/>
                </a:solidFill>
                <a:latin typeface="Times New Roman" panose="02020603050405020304" pitchFamily="18" charset="0"/>
                <a:cs typeface="Times New Roman" panose="02020603050405020304" pitchFamily="18" charset="0"/>
              </a:rPr>
              <a:t>REASEARCH POSTER PRESENTATION</a:t>
            </a:r>
            <a:endParaRPr lang="en-IN" sz="4800" b="1" dirty="0">
              <a:solidFill>
                <a:srgbClr val="002060"/>
              </a:solidFill>
              <a:latin typeface="Times New Roman" panose="02020603050405020304" pitchFamily="18" charset="0"/>
              <a:cs typeface="Times New Roman" panose="02020603050405020304" pitchFamily="18" charset="0"/>
            </a:endParaRPr>
          </a:p>
        </p:txBody>
      </p:sp>
      <p:sp>
        <p:nvSpPr>
          <p:cNvPr id="37" name="TextBox 36"/>
          <p:cNvSpPr txBox="1"/>
          <p:nvPr/>
        </p:nvSpPr>
        <p:spPr>
          <a:xfrm>
            <a:off x="3249888" y="6591967"/>
            <a:ext cx="24664770" cy="1722779"/>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Paper Title</a:t>
            </a:r>
          </a:p>
          <a:p>
            <a:pPr algn="ctr"/>
            <a:r>
              <a:rPr lang="en-US" sz="4800" dirty="0" smtClean="0">
                <a:latin typeface="Times New Roman" panose="02020603050405020304" pitchFamily="18" charset="0"/>
                <a:cs typeface="Times New Roman" panose="02020603050405020304" pitchFamily="18" charset="0"/>
              </a:rPr>
              <a:t>Author1, Author2</a:t>
            </a:r>
            <a:endParaRPr lang="en-IN" sz="4800" dirty="0">
              <a:latin typeface="Times New Roman" panose="02020603050405020304" pitchFamily="18" charset="0"/>
              <a:cs typeface="Times New Roman" panose="02020603050405020304" pitchFamily="18" charset="0"/>
            </a:endParaRPr>
          </a:p>
        </p:txBody>
      </p:sp>
      <p:pic>
        <p:nvPicPr>
          <p:cNvPr id="40" name="Picture 39" descr="https://istekarnataka.org/wp-content/uploads/2025/08/logo.png"/>
          <p:cNvPicPr/>
          <p:nvPr/>
        </p:nvPicPr>
        <p:blipFill>
          <a:blip r:embed="rId7">
            <a:extLst>
              <a:ext uri="{28A0092B-C50C-407E-A947-70E740481C1C}">
                <a14:useLocalDpi xmlns:a14="http://schemas.microsoft.com/office/drawing/2010/main" val="0"/>
              </a:ext>
            </a:extLst>
          </a:blip>
          <a:srcRect/>
          <a:stretch>
            <a:fillRect/>
          </a:stretch>
        </p:blipFill>
        <p:spPr bwMode="auto">
          <a:xfrm>
            <a:off x="14504360" y="29415448"/>
            <a:ext cx="3909679" cy="3157746"/>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77</TotalTime>
  <Words>919</Words>
  <Application>Microsoft Office PowerPoint</Application>
  <PresentationFormat>Custom</PresentationFormat>
  <Paragraphs>100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Calibri Light</vt:lpstr>
      <vt:lpstr>Cambria Math</vt:lpstr>
      <vt:lpstr>Times New Roman</vt:lpstr>
      <vt:lpstr>Office Theme</vt:lpstr>
      <vt:lpstr>PowerPoint Presentation</vt:lpstr>
    </vt:vector>
  </TitlesOfParts>
  <Company>Genigraphics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42x42</dc:title>
  <dc:creator>Jay Larson</dc:creator>
  <dc:description>Quality poster printing_x000d_
www.genigraphics.com_x000d_
1-800-790-4001</dc:description>
  <cp:lastModifiedBy>Microsoft account</cp:lastModifiedBy>
  <cp:revision>94</cp:revision>
  <cp:lastPrinted>2013-02-12T02:21:00Z</cp:lastPrinted>
  <dcterms:created xsi:type="dcterms:W3CDTF">2013-02-10T21:14:00Z</dcterms:created>
  <dcterms:modified xsi:type="dcterms:W3CDTF">2026-09-10T04:56:12Z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6A38C48092C7444FA66E981D390BB3C6_12</vt:lpwstr>
  </property>
  <property fmtid="{D5CDD505-2E9C-101B-9397-08002B2CF9AE}" pid="3" name="KSOProductBuildVer">
    <vt:lpwstr>1033-12.2.0.21179</vt:lpwstr>
  </property>
</Properties>
</file>