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82293-105F-4472-B1F4-0C809B59754C}" type="datetimeFigureOut">
              <a:rPr lang="en-IN" smtClean="0"/>
              <a:t>27-02-2026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AEC5F-AF8B-404A-8BA5-E9C7120C3AF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080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06B1-5784-4A33-8928-207ADAED6411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C590-8BA5-466C-B0EA-2296270A18F1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F861-C332-463E-A1FF-3FEA866C12CB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3ADA-D11C-43B2-8737-A1935991B18E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AC1C-E34E-413C-B8A4-A2F4AC5F1F43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34A3-6EA4-4335-9DCA-CE5D45CBEE23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43D33-0F26-4814-BB8A-B0129E3360F9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2065F-7500-4C0E-91BD-C4A1709A1E98}" type="datetime1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1D1B-EE2B-4AD2-A1F0-AACAFD0303C0}" type="datetime1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219E-9072-4B8B-AA17-4FED5D8BCF86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15EC5-6F14-45E6-9875-69BFB92A75B5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D4FAD-E09B-405A-9A61-AB14A77CA8DE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1St Acharya International Design Conference 2025,  28th - 30th May 2025, Acharya Institutes, Bangalore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0710"/>
            <a:ext cx="7772400" cy="1470025"/>
          </a:xfrm>
        </p:spPr>
        <p:txBody>
          <a:bodyPr/>
          <a:lstStyle/>
          <a:p>
            <a:r>
              <a:rPr lang="en-IN" dirty="0"/>
              <a:t>TITLE OF THE PAPER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06485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AUTHOR NAME(S)</a:t>
            </a:r>
          </a:p>
          <a:p>
            <a:r>
              <a:rPr lang="en-US" sz="2400" dirty="0"/>
              <a:t>INSTITUTION / DEPARTMENT</a:t>
            </a:r>
          </a:p>
          <a:p>
            <a:r>
              <a:rPr lang="en-US" sz="2400" dirty="0"/>
              <a:t>ACHARYA INTERNATIONAL DESIGN CONFERENCE</a:t>
            </a:r>
          </a:p>
          <a:p>
            <a:r>
              <a:rPr lang="en-US" sz="2400" dirty="0"/>
              <a:t>DATE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229600" cy="1240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6600" dirty="0"/>
              <a:t>THANK YOU!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20011DE-B614-5FFB-717F-A1CDDB3DE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BACKGROUND</a:t>
            </a:r>
          </a:p>
          <a:p>
            <a:r>
              <a:rPr lang="en-US" sz="2800" dirty="0"/>
              <a:t>MOTIVATION</a:t>
            </a:r>
          </a:p>
          <a:p>
            <a:r>
              <a:rPr lang="en-US" sz="2800" dirty="0"/>
              <a:t>OBJECTIVES</a:t>
            </a:r>
          </a:p>
          <a:p>
            <a:r>
              <a:rPr lang="en-US" sz="2800" dirty="0"/>
              <a:t>RESEARCH QUESTIONS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21118-D0A7-7195-19A0-57ABE510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STUDIES</a:t>
            </a:r>
          </a:p>
          <a:p>
            <a:r>
              <a:rPr lang="en-US" dirty="0"/>
              <a:t>RESEARCH GAPS</a:t>
            </a:r>
          </a:p>
          <a:p>
            <a:r>
              <a:rPr lang="en-US" dirty="0"/>
              <a:t>CONTRIBUTION OF THE PAPER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B8AB752-3A1F-34C1-E710-A8F6ECB1C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>
            <a:normAutofit/>
          </a:bodyPr>
          <a:lstStyle/>
          <a:p>
            <a:r>
              <a:rPr lang="en-US" sz="2800" dirty="0"/>
              <a:t>RESEARCH DESIGN</a:t>
            </a:r>
          </a:p>
          <a:p>
            <a:r>
              <a:rPr lang="en-US" sz="2800" dirty="0"/>
              <a:t>TOOLS &amp; TECHNIQUES</a:t>
            </a:r>
          </a:p>
          <a:p>
            <a:r>
              <a:rPr lang="en-US" sz="2800" dirty="0"/>
              <a:t>DATA COLLECTION</a:t>
            </a:r>
          </a:p>
          <a:p>
            <a:r>
              <a:rPr lang="en-US" sz="2800" dirty="0"/>
              <a:t>ANALYSIS METHOD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390EE9-7C2C-0C60-19FF-EF5CDA9F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FINDINGS</a:t>
            </a:r>
          </a:p>
          <a:p>
            <a:r>
              <a:rPr lang="en-US" dirty="0"/>
              <a:t>GRAPHS AND TABLES</a:t>
            </a:r>
          </a:p>
          <a:p>
            <a:r>
              <a:rPr lang="en-US" dirty="0"/>
              <a:t>DATA INSIGHTS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4A73F49-DE56-012C-5939-2EA8326A7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INTERPRETATION</a:t>
            </a:r>
          </a:p>
          <a:p>
            <a:r>
              <a:rPr lang="en-IN" dirty="0"/>
              <a:t>COMPARISON WITH LITERATURE</a:t>
            </a:r>
          </a:p>
          <a:p>
            <a:r>
              <a:rPr lang="en-IN" dirty="0"/>
              <a:t>IMPLICATIONS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1C05CC-F063-F939-31DB-2EE05E9A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SUMMARY OF FINDINGS</a:t>
            </a:r>
          </a:p>
          <a:p>
            <a:r>
              <a:rPr lang="en-US" dirty="0"/>
              <a:t>LIMITATIONS</a:t>
            </a:r>
          </a:p>
          <a:p>
            <a:r>
              <a:rPr lang="en-US" dirty="0"/>
              <a:t>FUTURE WORK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DE3AC07-F5CD-DAD8-A967-A83EBECC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INSTITUTIONS</a:t>
            </a:r>
          </a:p>
          <a:p>
            <a:r>
              <a:rPr lang="en-IN" dirty="0"/>
              <a:t>MENTORS</a:t>
            </a:r>
          </a:p>
          <a:p>
            <a:r>
              <a:rPr lang="en-IN" dirty="0"/>
              <a:t>FUNDING SOURCES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69DBB23-1DA6-28A1-651C-EE92E610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AUTHOR, A. (YEAR). TITLE. JOURNAL NAME.</a:t>
            </a:r>
          </a:p>
          <a:p>
            <a:r>
              <a:rPr lang="en-US" sz="2800" dirty="0"/>
              <a:t>AUTHOR, B. (YEAR). TITLE. CONFERENCE NAME.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63A8FB3-016A-EDFB-79EF-46D9C761F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571" y="6469857"/>
            <a:ext cx="4920343" cy="227012"/>
          </a:xfrm>
        </p:spPr>
        <p:txBody>
          <a:bodyPr/>
          <a:lstStyle/>
          <a:p>
            <a:r>
              <a:rPr lang="en-US" dirty="0"/>
              <a:t>Acharya International Design Conference 2026,  13th - 15th May 2026, Acharya Institutes, Bangalore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241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TITLE OF THE PAPER</vt:lpstr>
      <vt:lpstr>INTRODUCTION</vt:lpstr>
      <vt:lpstr>LITERATURE REVIEW</vt:lpstr>
      <vt:lpstr>METHODOLOGY</vt:lpstr>
      <vt:lpstr>RESULTS</vt:lpstr>
      <vt:lpstr>DISCUSSION</vt:lpstr>
      <vt:lpstr>CONCLUSION</vt:lpstr>
      <vt:lpstr>ACKNOWLEDGEMENTS</vt:lpstr>
      <vt:lpstr>REFERENCES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sastry munagala</cp:lastModifiedBy>
  <cp:revision>3</cp:revision>
  <dcterms:created xsi:type="dcterms:W3CDTF">2013-01-27T09:14:16Z</dcterms:created>
  <dcterms:modified xsi:type="dcterms:W3CDTF">2026-02-27T09:32:01Z</dcterms:modified>
  <cp:category/>
</cp:coreProperties>
</file>